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5" r:id="rId1"/>
    <p:sldMasterId id="2147483894" r:id="rId2"/>
    <p:sldMasterId id="2147483890" r:id="rId3"/>
    <p:sldMasterId id="2147483872" r:id="rId4"/>
  </p:sldMasterIdLst>
  <p:notesMasterIdLst>
    <p:notesMasterId r:id="rId13"/>
  </p:notesMasterIdLst>
  <p:handoutMasterIdLst>
    <p:handoutMasterId r:id="rId14"/>
  </p:handoutMasterIdLst>
  <p:sldIdLst>
    <p:sldId id="321" r:id="rId5"/>
    <p:sldId id="319" r:id="rId6"/>
    <p:sldId id="320" r:id="rId7"/>
    <p:sldId id="323" r:id="rId8"/>
    <p:sldId id="322" r:id="rId9"/>
    <p:sldId id="300" r:id="rId10"/>
    <p:sldId id="302" r:id="rId11"/>
    <p:sldId id="287" r:id="rId12"/>
  </p:sldIdLst>
  <p:sldSz cx="12192000" cy="6858000"/>
  <p:notesSz cx="6889750" cy="100187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Титул" id="{BD60DB19-4DEF-4D8F-99AD-D55122457587}">
          <p14:sldIdLst>
            <p14:sldId id="321"/>
          </p14:sldIdLst>
        </p14:section>
        <p14:section name="Шмуцтитулы" id="{6926A176-C2D7-4222-90B6-727D71257256}">
          <p14:sldIdLst>
            <p14:sldId id="319"/>
            <p14:sldId id="320"/>
            <p14:sldId id="323"/>
            <p14:sldId id="322"/>
          </p14:sldIdLst>
        </p14:section>
        <p14:section name="Типовые слайды" id="{A04C2610-F7EC-41F8-82EB-711895F04E1C}">
          <p14:sldIdLst>
            <p14:sldId id="300"/>
            <p14:sldId id="302"/>
          </p14:sldIdLst>
        </p14:section>
        <p14:section name="Спасибо за внимание" id="{6B7C1B81-9F4B-4CC7-9CE2-2FAEC2E1DC60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25C"/>
    <a:srgbClr val="D0EE60"/>
    <a:srgbClr val="1ACBC0"/>
    <a:srgbClr val="6CD0B1"/>
    <a:srgbClr val="3EC360"/>
    <a:srgbClr val="A1DB6E"/>
    <a:srgbClr val="078F3B"/>
    <a:srgbClr val="DFDF03"/>
    <a:srgbClr val="CCE200"/>
    <a:srgbClr val="FFF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6318" autoAdjust="0"/>
  </p:normalViewPr>
  <p:slideViewPr>
    <p:cSldViewPr showGuides="1">
      <p:cViewPr varScale="1">
        <p:scale>
          <a:sx n="112" d="100"/>
          <a:sy n="112" d="100"/>
        </p:scale>
        <p:origin x="726" y="10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52188"/>
    </p:cViewPr>
  </p:sorterViewPr>
  <p:notesViewPr>
    <p:cSldViewPr showGuides="1">
      <p:cViewPr varScale="1">
        <p:scale>
          <a:sx n="78" d="100"/>
          <a:sy n="78" d="100"/>
        </p:scale>
        <p:origin x="2892" y="11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1D0005-DD6C-4AA6-9543-B01BDE559B4D}" type="datetimeFigureOut">
              <a:rPr lang="ru-RU"/>
              <a:pPr>
                <a:defRPr/>
              </a:pPr>
              <a:t>21.07.2023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7D8B954-ADF2-4712-AA5A-2933941017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71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323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323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C57AF103-4D3C-4EA1-B312-535F71B34CD3}" type="datetimeFigureOut">
              <a:rPr lang="ru-RU"/>
              <a:pPr>
                <a:defRPr/>
              </a:pPr>
              <a:t>21.07.2023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1800" cy="3944937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5475"/>
            <a:ext cx="2986088" cy="50323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5475"/>
            <a:ext cx="2986088" cy="50323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C90AB973-3156-4A16-9C53-876BCC91BF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941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олилиния 40"/>
          <p:cNvSpPr/>
          <p:nvPr userDrawn="1"/>
        </p:nvSpPr>
        <p:spPr>
          <a:xfrm rot="20029153">
            <a:off x="8922965" y="3543678"/>
            <a:ext cx="4035967" cy="2470055"/>
          </a:xfrm>
          <a:custGeom>
            <a:avLst/>
            <a:gdLst>
              <a:gd name="connsiteX0" fmla="*/ 898812 w 4035967"/>
              <a:gd name="connsiteY0" fmla="*/ 2052254 h 2470055"/>
              <a:gd name="connsiteX1" fmla="*/ 714470 w 4035967"/>
              <a:gd name="connsiteY1" fmla="*/ 2427205 h 2470055"/>
              <a:gd name="connsiteX2" fmla="*/ 0 w 4035967"/>
              <a:gd name="connsiteY2" fmla="*/ 2470055 h 2470055"/>
              <a:gd name="connsiteX3" fmla="*/ 193849 w 4035967"/>
              <a:gd name="connsiteY3" fmla="*/ 2091076 h 2470055"/>
              <a:gd name="connsiteX4" fmla="*/ 1668669 w 4035967"/>
              <a:gd name="connsiteY4" fmla="*/ 2009858 h 2470055"/>
              <a:gd name="connsiteX5" fmla="*/ 1486239 w 4035967"/>
              <a:gd name="connsiteY5" fmla="*/ 2380917 h 2470055"/>
              <a:gd name="connsiteX6" fmla="*/ 849829 w 4035967"/>
              <a:gd name="connsiteY6" fmla="*/ 2419088 h 2470055"/>
              <a:gd name="connsiteX7" fmla="*/ 1033835 w 4035967"/>
              <a:gd name="connsiteY7" fmla="*/ 2044819 h 2470055"/>
              <a:gd name="connsiteX8" fmla="*/ 1114189 w 4035967"/>
              <a:gd name="connsiteY8" fmla="*/ 1614180 h 2470055"/>
              <a:gd name="connsiteX9" fmla="*/ 954866 w 4035967"/>
              <a:gd name="connsiteY9" fmla="*/ 1938242 h 2470055"/>
              <a:gd name="connsiteX10" fmla="*/ 231589 w 4035967"/>
              <a:gd name="connsiteY10" fmla="*/ 1975708 h 2470055"/>
              <a:gd name="connsiteX11" fmla="*/ 392054 w 4035967"/>
              <a:gd name="connsiteY11" fmla="*/ 1653708 h 2470055"/>
              <a:gd name="connsiteX12" fmla="*/ 1359661 w 4035967"/>
              <a:gd name="connsiteY12" fmla="*/ 1114893 h 2470055"/>
              <a:gd name="connsiteX13" fmla="*/ 1174129 w 4035967"/>
              <a:gd name="connsiteY13" fmla="*/ 1492261 h 2470055"/>
              <a:gd name="connsiteX14" fmla="*/ 451650 w 4035967"/>
              <a:gd name="connsiteY14" fmla="*/ 1534117 h 2470055"/>
              <a:gd name="connsiteX15" fmla="*/ 639138 w 4035967"/>
              <a:gd name="connsiteY15" fmla="*/ 1157891 h 2470055"/>
              <a:gd name="connsiteX16" fmla="*/ 3086210 w 4035967"/>
              <a:gd name="connsiteY16" fmla="*/ 1931796 h 2470055"/>
              <a:gd name="connsiteX17" fmla="*/ 2907303 w 4035967"/>
              <a:gd name="connsiteY17" fmla="*/ 2295692 h 2470055"/>
              <a:gd name="connsiteX18" fmla="*/ 2377421 w 4035967"/>
              <a:gd name="connsiteY18" fmla="*/ 2327470 h 2470055"/>
              <a:gd name="connsiteX19" fmla="*/ 2557638 w 4035967"/>
              <a:gd name="connsiteY19" fmla="*/ 1960904 h 2470055"/>
              <a:gd name="connsiteX20" fmla="*/ 2131312 w 4035967"/>
              <a:gd name="connsiteY20" fmla="*/ 1068845 h 2470055"/>
              <a:gd name="connsiteX21" fmla="*/ 1945102 w 4035967"/>
              <a:gd name="connsiteY21" fmla="*/ 1447596 h 2470055"/>
              <a:gd name="connsiteX22" fmla="*/ 1309349 w 4035967"/>
              <a:gd name="connsiteY22" fmla="*/ 1484427 h 2470055"/>
              <a:gd name="connsiteX23" fmla="*/ 1494999 w 4035967"/>
              <a:gd name="connsiteY23" fmla="*/ 1106817 h 2470055"/>
              <a:gd name="connsiteX24" fmla="*/ 1599432 w 4035967"/>
              <a:gd name="connsiteY24" fmla="*/ 627198 h 2470055"/>
              <a:gd name="connsiteX25" fmla="*/ 1424028 w 4035967"/>
              <a:gd name="connsiteY25" fmla="*/ 983971 h 2470055"/>
              <a:gd name="connsiteX26" fmla="*/ 714092 w 4035967"/>
              <a:gd name="connsiteY26" fmla="*/ 1024101 h 2470055"/>
              <a:gd name="connsiteX27" fmla="*/ 884027 w 4035967"/>
              <a:gd name="connsiteY27" fmla="*/ 666710 h 2470055"/>
              <a:gd name="connsiteX28" fmla="*/ 2887018 w 4035967"/>
              <a:gd name="connsiteY28" fmla="*/ 1023749 h 2470055"/>
              <a:gd name="connsiteX29" fmla="*/ 2700142 w 4035967"/>
              <a:gd name="connsiteY29" fmla="*/ 1403852 h 2470055"/>
              <a:gd name="connsiteX30" fmla="*/ 2080321 w 4035967"/>
              <a:gd name="connsiteY30" fmla="*/ 1439761 h 2470055"/>
              <a:gd name="connsiteX31" fmla="*/ 2266650 w 4035967"/>
              <a:gd name="connsiteY31" fmla="*/ 1060769 h 2470055"/>
              <a:gd name="connsiteX32" fmla="*/ 2369352 w 4035967"/>
              <a:gd name="connsiteY32" fmla="*/ 584677 h 2470055"/>
              <a:gd name="connsiteX33" fmla="*/ 2194451 w 4035967"/>
              <a:gd name="connsiteY33" fmla="*/ 940420 h 2470055"/>
              <a:gd name="connsiteX34" fmla="*/ 1559150 w 4035967"/>
              <a:gd name="connsiteY34" fmla="*/ 976332 h 2470055"/>
              <a:gd name="connsiteX35" fmla="*/ 1734466 w 4035967"/>
              <a:gd name="connsiteY35" fmla="*/ 619741 h 2470055"/>
              <a:gd name="connsiteX36" fmla="*/ 3553456 w 4035967"/>
              <a:gd name="connsiteY36" fmla="*/ 981423 h 2470055"/>
              <a:gd name="connsiteX37" fmla="*/ 3362410 w 4035967"/>
              <a:gd name="connsiteY37" fmla="*/ 1370008 h 2470055"/>
              <a:gd name="connsiteX38" fmla="*/ 2941311 w 4035967"/>
              <a:gd name="connsiteY38" fmla="*/ 1393749 h 2470055"/>
              <a:gd name="connsiteX39" fmla="*/ 2943292 w 4035967"/>
              <a:gd name="connsiteY39" fmla="*/ 1389766 h 2470055"/>
              <a:gd name="connsiteX40" fmla="*/ 2835362 w 4035967"/>
              <a:gd name="connsiteY40" fmla="*/ 1396018 h 2470055"/>
              <a:gd name="connsiteX41" fmla="*/ 3022356 w 4035967"/>
              <a:gd name="connsiteY41" fmla="*/ 1015673 h 2470055"/>
              <a:gd name="connsiteX42" fmla="*/ 3132541 w 4035967"/>
              <a:gd name="connsiteY42" fmla="*/ 1009098 h 2470055"/>
              <a:gd name="connsiteX43" fmla="*/ 3132930 w 4035967"/>
              <a:gd name="connsiteY43" fmla="*/ 1008315 h 2470055"/>
              <a:gd name="connsiteX44" fmla="*/ 1840364 w 4035967"/>
              <a:gd name="connsiteY44" fmla="*/ 137148 h 2470055"/>
              <a:gd name="connsiteX45" fmla="*/ 1659166 w 4035967"/>
              <a:gd name="connsiteY45" fmla="*/ 505700 h 2470055"/>
              <a:gd name="connsiteX46" fmla="*/ 940816 w 4035967"/>
              <a:gd name="connsiteY46" fmla="*/ 547276 h 2470055"/>
              <a:gd name="connsiteX47" fmla="*/ 1114259 w 4035967"/>
              <a:gd name="connsiteY47" fmla="*/ 182503 h 2470055"/>
              <a:gd name="connsiteX48" fmla="*/ 2613107 w 4035967"/>
              <a:gd name="connsiteY48" fmla="*/ 88879 h 2470055"/>
              <a:gd name="connsiteX49" fmla="*/ 2430118 w 4035967"/>
              <a:gd name="connsiteY49" fmla="*/ 461076 h 2470055"/>
              <a:gd name="connsiteX50" fmla="*/ 1794382 w 4035967"/>
              <a:gd name="connsiteY50" fmla="*/ 497873 h 2470055"/>
              <a:gd name="connsiteX51" fmla="*/ 1975893 w 4035967"/>
              <a:gd name="connsiteY51" fmla="*/ 128681 h 2470055"/>
              <a:gd name="connsiteX52" fmla="*/ 3787007 w 4035967"/>
              <a:gd name="connsiteY52" fmla="*/ 506382 h 2470055"/>
              <a:gd name="connsiteX53" fmla="*/ 3613039 w 4035967"/>
              <a:gd name="connsiteY53" fmla="*/ 860231 h 2470055"/>
              <a:gd name="connsiteX54" fmla="*/ 3084079 w 4035967"/>
              <a:gd name="connsiteY54" fmla="*/ 890132 h 2470055"/>
              <a:gd name="connsiteX55" fmla="*/ 3258394 w 4035967"/>
              <a:gd name="connsiteY55" fmla="*/ 535577 h 2470055"/>
              <a:gd name="connsiteX56" fmla="*/ 3369884 w 4035967"/>
              <a:gd name="connsiteY56" fmla="*/ 41607 h 2470055"/>
              <a:gd name="connsiteX57" fmla="*/ 3185136 w 4035967"/>
              <a:gd name="connsiteY57" fmla="*/ 417380 h 2470055"/>
              <a:gd name="connsiteX58" fmla="*/ 2565332 w 4035967"/>
              <a:gd name="connsiteY58" fmla="*/ 453253 h 2470055"/>
              <a:gd name="connsiteX59" fmla="*/ 2748638 w 4035967"/>
              <a:gd name="connsiteY59" fmla="*/ 80413 h 2470055"/>
              <a:gd name="connsiteX60" fmla="*/ 4035967 w 4035967"/>
              <a:gd name="connsiteY60" fmla="*/ 0 h 2470055"/>
              <a:gd name="connsiteX61" fmla="*/ 3849673 w 4035967"/>
              <a:gd name="connsiteY61" fmla="*/ 378920 h 2470055"/>
              <a:gd name="connsiteX62" fmla="*/ 3320352 w 4035967"/>
              <a:gd name="connsiteY62" fmla="*/ 409554 h 2470055"/>
              <a:gd name="connsiteX63" fmla="*/ 3505412 w 4035967"/>
              <a:gd name="connsiteY63" fmla="*/ 33141 h 2470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035967" h="2470055">
                <a:moveTo>
                  <a:pt x="898812" y="2052254"/>
                </a:moveTo>
                <a:lnTo>
                  <a:pt x="714470" y="2427205"/>
                </a:lnTo>
                <a:lnTo>
                  <a:pt x="0" y="2470055"/>
                </a:lnTo>
                <a:cubicBezTo>
                  <a:pt x="143658" y="2179865"/>
                  <a:pt x="14591" y="2441308"/>
                  <a:pt x="193849" y="2091076"/>
                </a:cubicBezTo>
                <a:close/>
                <a:moveTo>
                  <a:pt x="1668669" y="2009858"/>
                </a:moveTo>
                <a:lnTo>
                  <a:pt x="1486239" y="2380917"/>
                </a:lnTo>
                <a:lnTo>
                  <a:pt x="849829" y="2419088"/>
                </a:lnTo>
                <a:lnTo>
                  <a:pt x="1033835" y="2044819"/>
                </a:lnTo>
                <a:close/>
                <a:moveTo>
                  <a:pt x="1114189" y="1614180"/>
                </a:moveTo>
                <a:lnTo>
                  <a:pt x="954866" y="1938242"/>
                </a:lnTo>
                <a:lnTo>
                  <a:pt x="231589" y="1975708"/>
                </a:lnTo>
                <a:lnTo>
                  <a:pt x="392054" y="1653708"/>
                </a:lnTo>
                <a:close/>
                <a:moveTo>
                  <a:pt x="1359661" y="1114893"/>
                </a:moveTo>
                <a:lnTo>
                  <a:pt x="1174129" y="1492261"/>
                </a:lnTo>
                <a:lnTo>
                  <a:pt x="451650" y="1534117"/>
                </a:lnTo>
                <a:lnTo>
                  <a:pt x="639138" y="1157891"/>
                </a:lnTo>
                <a:close/>
                <a:moveTo>
                  <a:pt x="3086210" y="1931796"/>
                </a:moveTo>
                <a:lnTo>
                  <a:pt x="2907303" y="2295692"/>
                </a:lnTo>
                <a:lnTo>
                  <a:pt x="2377421" y="2327470"/>
                </a:lnTo>
                <a:lnTo>
                  <a:pt x="2557638" y="1960904"/>
                </a:lnTo>
                <a:close/>
                <a:moveTo>
                  <a:pt x="2131312" y="1068845"/>
                </a:moveTo>
                <a:lnTo>
                  <a:pt x="1945102" y="1447596"/>
                </a:lnTo>
                <a:lnTo>
                  <a:pt x="1309349" y="1484427"/>
                </a:lnTo>
                <a:lnTo>
                  <a:pt x="1494999" y="1106817"/>
                </a:lnTo>
                <a:close/>
                <a:moveTo>
                  <a:pt x="1599432" y="627198"/>
                </a:moveTo>
                <a:lnTo>
                  <a:pt x="1424028" y="983971"/>
                </a:lnTo>
                <a:lnTo>
                  <a:pt x="714092" y="1024101"/>
                </a:lnTo>
                <a:lnTo>
                  <a:pt x="884027" y="666710"/>
                </a:lnTo>
                <a:close/>
                <a:moveTo>
                  <a:pt x="2887018" y="1023749"/>
                </a:moveTo>
                <a:lnTo>
                  <a:pt x="2700142" y="1403852"/>
                </a:lnTo>
                <a:lnTo>
                  <a:pt x="2080321" y="1439761"/>
                </a:lnTo>
                <a:lnTo>
                  <a:pt x="2266650" y="1060769"/>
                </a:lnTo>
                <a:close/>
                <a:moveTo>
                  <a:pt x="2369352" y="584677"/>
                </a:moveTo>
                <a:lnTo>
                  <a:pt x="2194451" y="940420"/>
                </a:lnTo>
                <a:lnTo>
                  <a:pt x="1559150" y="976332"/>
                </a:lnTo>
                <a:lnTo>
                  <a:pt x="1734466" y="619741"/>
                </a:lnTo>
                <a:close/>
                <a:moveTo>
                  <a:pt x="3553456" y="981423"/>
                </a:moveTo>
                <a:lnTo>
                  <a:pt x="3362410" y="1370008"/>
                </a:lnTo>
                <a:lnTo>
                  <a:pt x="2941311" y="1393749"/>
                </a:lnTo>
                <a:lnTo>
                  <a:pt x="2943292" y="1389766"/>
                </a:lnTo>
                <a:lnTo>
                  <a:pt x="2835362" y="1396018"/>
                </a:lnTo>
                <a:lnTo>
                  <a:pt x="3022356" y="1015673"/>
                </a:lnTo>
                <a:lnTo>
                  <a:pt x="3132541" y="1009098"/>
                </a:lnTo>
                <a:lnTo>
                  <a:pt x="3132930" y="1008315"/>
                </a:lnTo>
                <a:close/>
                <a:moveTo>
                  <a:pt x="1840364" y="137148"/>
                </a:moveTo>
                <a:lnTo>
                  <a:pt x="1659166" y="505700"/>
                </a:lnTo>
                <a:lnTo>
                  <a:pt x="940816" y="547276"/>
                </a:lnTo>
                <a:lnTo>
                  <a:pt x="1114259" y="182503"/>
                </a:lnTo>
                <a:close/>
                <a:moveTo>
                  <a:pt x="2613107" y="88879"/>
                </a:moveTo>
                <a:lnTo>
                  <a:pt x="2430118" y="461076"/>
                </a:lnTo>
                <a:lnTo>
                  <a:pt x="1794382" y="497873"/>
                </a:lnTo>
                <a:lnTo>
                  <a:pt x="1975893" y="128681"/>
                </a:lnTo>
                <a:close/>
                <a:moveTo>
                  <a:pt x="3787007" y="506382"/>
                </a:moveTo>
                <a:lnTo>
                  <a:pt x="3613039" y="860231"/>
                </a:lnTo>
                <a:lnTo>
                  <a:pt x="3084079" y="890132"/>
                </a:lnTo>
                <a:lnTo>
                  <a:pt x="3258394" y="535577"/>
                </a:lnTo>
                <a:close/>
                <a:moveTo>
                  <a:pt x="3369884" y="41607"/>
                </a:moveTo>
                <a:lnTo>
                  <a:pt x="3185136" y="417380"/>
                </a:lnTo>
                <a:lnTo>
                  <a:pt x="2565332" y="453253"/>
                </a:lnTo>
                <a:lnTo>
                  <a:pt x="2748638" y="80413"/>
                </a:lnTo>
                <a:close/>
                <a:moveTo>
                  <a:pt x="4035967" y="0"/>
                </a:moveTo>
                <a:lnTo>
                  <a:pt x="3849673" y="378920"/>
                </a:lnTo>
                <a:lnTo>
                  <a:pt x="3320352" y="409554"/>
                </a:lnTo>
                <a:lnTo>
                  <a:pt x="3505412" y="33141"/>
                </a:lnTo>
                <a:close/>
              </a:path>
            </a:pathLst>
          </a:custGeom>
          <a:gradFill>
            <a:gsLst>
              <a:gs pos="0">
                <a:srgbClr val="4CC940"/>
              </a:gs>
              <a:gs pos="62000">
                <a:srgbClr val="01ABD7"/>
              </a:gs>
              <a:gs pos="100000">
                <a:srgbClr val="0095BE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Полилиния 43"/>
          <p:cNvSpPr/>
          <p:nvPr userDrawn="1"/>
        </p:nvSpPr>
        <p:spPr>
          <a:xfrm rot="19198288">
            <a:off x="6874577" y="1882064"/>
            <a:ext cx="2533324" cy="5283239"/>
          </a:xfrm>
          <a:custGeom>
            <a:avLst/>
            <a:gdLst>
              <a:gd name="connsiteX0" fmla="*/ 1000174 w 2533324"/>
              <a:gd name="connsiteY0" fmla="*/ 4496438 h 5283239"/>
              <a:gd name="connsiteX1" fmla="*/ 1168037 w 2533324"/>
              <a:gd name="connsiteY1" fmla="*/ 4945181 h 5283239"/>
              <a:gd name="connsiteX2" fmla="*/ 879899 w 2533324"/>
              <a:gd name="connsiteY2" fmla="*/ 5283239 h 5283239"/>
              <a:gd name="connsiteX3" fmla="*/ 714236 w 2533324"/>
              <a:gd name="connsiteY3" fmla="*/ 4836862 h 5283239"/>
              <a:gd name="connsiteX4" fmla="*/ 759995 w 2533324"/>
              <a:gd name="connsiteY4" fmla="*/ 3854367 h 5283239"/>
              <a:gd name="connsiteX5" fmla="*/ 952737 w 2533324"/>
              <a:gd name="connsiteY5" fmla="*/ 4369621 h 5283239"/>
              <a:gd name="connsiteX6" fmla="*/ 667056 w 2533324"/>
              <a:gd name="connsiteY6" fmla="*/ 4709737 h 5283239"/>
              <a:gd name="connsiteX7" fmla="*/ 475366 w 2533324"/>
              <a:gd name="connsiteY7" fmla="*/ 4193231 h 5283239"/>
              <a:gd name="connsiteX8" fmla="*/ 532581 w 2533324"/>
              <a:gd name="connsiteY8" fmla="*/ 3246431 h 5283239"/>
              <a:gd name="connsiteX9" fmla="*/ 712557 w 2533324"/>
              <a:gd name="connsiteY9" fmla="*/ 3727549 h 5283239"/>
              <a:gd name="connsiteX10" fmla="*/ 428186 w 2533324"/>
              <a:gd name="connsiteY10" fmla="*/ 4066107 h 5283239"/>
              <a:gd name="connsiteX11" fmla="*/ 415764 w 2533324"/>
              <a:gd name="connsiteY11" fmla="*/ 4032638 h 5283239"/>
              <a:gd name="connsiteX12" fmla="*/ 248700 w 2533324"/>
              <a:gd name="connsiteY12" fmla="*/ 3584408 h 5283239"/>
              <a:gd name="connsiteX13" fmla="*/ 1078590 w 2533324"/>
              <a:gd name="connsiteY13" fmla="*/ 3475064 h 5283239"/>
              <a:gd name="connsiteX14" fmla="*/ 1270543 w 2533324"/>
              <a:gd name="connsiteY14" fmla="*/ 3991256 h 5283239"/>
              <a:gd name="connsiteX15" fmla="*/ 1020319 w 2533324"/>
              <a:gd name="connsiteY15" fmla="*/ 4289163 h 5283239"/>
              <a:gd name="connsiteX16" fmla="*/ 826374 w 2533324"/>
              <a:gd name="connsiteY16" fmla="*/ 3775339 h 5283239"/>
              <a:gd name="connsiteX17" fmla="*/ 337252 w 2533324"/>
              <a:gd name="connsiteY17" fmla="*/ 2724264 h 5283239"/>
              <a:gd name="connsiteX18" fmla="*/ 485142 w 2533324"/>
              <a:gd name="connsiteY18" fmla="*/ 3119616 h 5283239"/>
              <a:gd name="connsiteX19" fmla="*/ 201378 w 2533324"/>
              <a:gd name="connsiteY19" fmla="*/ 3457452 h 5283239"/>
              <a:gd name="connsiteX20" fmla="*/ 53855 w 2533324"/>
              <a:gd name="connsiteY20" fmla="*/ 3061660 h 5283239"/>
              <a:gd name="connsiteX21" fmla="*/ 852107 w 2533324"/>
              <a:gd name="connsiteY21" fmla="*/ 2866022 h 5283239"/>
              <a:gd name="connsiteX22" fmla="*/ 1031345 w 2533324"/>
              <a:gd name="connsiteY22" fmla="*/ 3348015 h 5283239"/>
              <a:gd name="connsiteX23" fmla="*/ 778639 w 2533324"/>
              <a:gd name="connsiteY23" fmla="*/ 3648873 h 5283239"/>
              <a:gd name="connsiteX24" fmla="*/ 597545 w 2533324"/>
              <a:gd name="connsiteY24" fmla="*/ 3169091 h 5283239"/>
              <a:gd name="connsiteX25" fmla="*/ 2013409 w 2533324"/>
              <a:gd name="connsiteY25" fmla="*/ 3281649 h 5283239"/>
              <a:gd name="connsiteX26" fmla="*/ 2180574 w 2533324"/>
              <a:gd name="connsiteY26" fmla="*/ 3731179 h 5283239"/>
              <a:gd name="connsiteX27" fmla="*/ 1896812 w 2533324"/>
              <a:gd name="connsiteY27" fmla="*/ 4064102 h 5283239"/>
              <a:gd name="connsiteX28" fmla="*/ 1730913 w 2533324"/>
              <a:gd name="connsiteY28" fmla="*/ 3617974 h 5283239"/>
              <a:gd name="connsiteX29" fmla="*/ 1193062 w 2533324"/>
              <a:gd name="connsiteY29" fmla="*/ 2460098 h 5283239"/>
              <a:gd name="connsiteX30" fmla="*/ 1371421 w 2533324"/>
              <a:gd name="connsiteY30" fmla="*/ 2943139 h 5283239"/>
              <a:gd name="connsiteX31" fmla="*/ 1099509 w 2533324"/>
              <a:gd name="connsiteY31" fmla="*/ 3266864 h 5283239"/>
              <a:gd name="connsiteX32" fmla="*/ 920270 w 2533324"/>
              <a:gd name="connsiteY32" fmla="*/ 2784869 h 5283239"/>
              <a:gd name="connsiteX33" fmla="*/ 997305 w 2533324"/>
              <a:gd name="connsiteY33" fmla="*/ 1938437 h 5283239"/>
              <a:gd name="connsiteX34" fmla="*/ 1002041 w 2533324"/>
              <a:gd name="connsiteY34" fmla="*/ 1951333 h 5283239"/>
              <a:gd name="connsiteX35" fmla="*/ 1004227 w 2533324"/>
              <a:gd name="connsiteY35" fmla="*/ 1948684 h 5283239"/>
              <a:gd name="connsiteX36" fmla="*/ 1146048 w 2533324"/>
              <a:gd name="connsiteY36" fmla="*/ 2332776 h 5283239"/>
              <a:gd name="connsiteX37" fmla="*/ 873027 w 2533324"/>
              <a:gd name="connsiteY37" fmla="*/ 2657820 h 5283239"/>
              <a:gd name="connsiteX38" fmla="*/ 732006 w 2533324"/>
              <a:gd name="connsiteY38" fmla="*/ 2278601 h 5283239"/>
              <a:gd name="connsiteX39" fmla="*/ 736551 w 2533324"/>
              <a:gd name="connsiteY39" fmla="*/ 2273093 h 5283239"/>
              <a:gd name="connsiteX40" fmla="*/ 730239 w 2533324"/>
              <a:gd name="connsiteY40" fmla="*/ 2256393 h 5283239"/>
              <a:gd name="connsiteX41" fmla="*/ 253678 w 2533324"/>
              <a:gd name="connsiteY41" fmla="*/ 1256769 h 5283239"/>
              <a:gd name="connsiteX42" fmla="*/ 254165 w 2533324"/>
              <a:gd name="connsiteY42" fmla="*/ 1258081 h 5283239"/>
              <a:gd name="connsiteX43" fmla="*/ 399209 w 2533324"/>
              <a:gd name="connsiteY43" fmla="*/ 1649999 h 5283239"/>
              <a:gd name="connsiteX44" fmla="*/ 144710 w 2533324"/>
              <a:gd name="connsiteY44" fmla="*/ 1952992 h 5283239"/>
              <a:gd name="connsiteX45" fmla="*/ 0 w 2533324"/>
              <a:gd name="connsiteY45" fmla="*/ 1564210 h 5283239"/>
              <a:gd name="connsiteX46" fmla="*/ 2365461 w 2533324"/>
              <a:gd name="connsiteY46" fmla="*/ 2870997 h 5283239"/>
              <a:gd name="connsiteX47" fmla="*/ 2533324 w 2533324"/>
              <a:gd name="connsiteY47" fmla="*/ 3319740 h 5283239"/>
              <a:gd name="connsiteX48" fmla="*/ 2248146 w 2533324"/>
              <a:gd name="connsiteY48" fmla="*/ 3654324 h 5283239"/>
              <a:gd name="connsiteX49" fmla="*/ 2082241 w 2533324"/>
              <a:gd name="connsiteY49" fmla="*/ 3208185 h 5283239"/>
              <a:gd name="connsiteX50" fmla="*/ 1547542 w 2533324"/>
              <a:gd name="connsiteY50" fmla="*/ 2029588 h 5283239"/>
              <a:gd name="connsiteX51" fmla="*/ 1592996 w 2533324"/>
              <a:gd name="connsiteY51" fmla="*/ 2151100 h 5283239"/>
              <a:gd name="connsiteX52" fmla="*/ 1726964 w 2533324"/>
              <a:gd name="connsiteY52" fmla="*/ 2511359 h 5283239"/>
              <a:gd name="connsiteX53" fmla="*/ 1444469 w 2533324"/>
              <a:gd name="connsiteY53" fmla="*/ 2847688 h 5283239"/>
              <a:gd name="connsiteX54" fmla="*/ 1265230 w 2533324"/>
              <a:gd name="connsiteY54" fmla="*/ 2365693 h 5283239"/>
              <a:gd name="connsiteX55" fmla="*/ 788524 w 2533324"/>
              <a:gd name="connsiteY55" fmla="*/ 1369796 h 5283239"/>
              <a:gd name="connsiteX56" fmla="*/ 950476 w 2533324"/>
              <a:gd name="connsiteY56" fmla="*/ 1810895 h 5283239"/>
              <a:gd name="connsiteX57" fmla="*/ 682469 w 2533324"/>
              <a:gd name="connsiteY57" fmla="*/ 2129970 h 5283239"/>
              <a:gd name="connsiteX58" fmla="*/ 517258 w 2533324"/>
              <a:gd name="connsiteY58" fmla="*/ 1692751 h 5283239"/>
              <a:gd name="connsiteX59" fmla="*/ 2125281 w 2533324"/>
              <a:gd name="connsiteY59" fmla="*/ 2228927 h 5283239"/>
              <a:gd name="connsiteX60" fmla="*/ 2318023 w 2533324"/>
              <a:gd name="connsiteY60" fmla="*/ 2744180 h 5283239"/>
              <a:gd name="connsiteX61" fmla="*/ 2034997 w 2533324"/>
              <a:gd name="connsiteY61" fmla="*/ 3081136 h 5283239"/>
              <a:gd name="connsiteX62" fmla="*/ 1843042 w 2533324"/>
              <a:gd name="connsiteY62" fmla="*/ 2564946 h 5283239"/>
              <a:gd name="connsiteX63" fmla="*/ 1352213 w 2533324"/>
              <a:gd name="connsiteY63" fmla="*/ 1507419 h 5283239"/>
              <a:gd name="connsiteX64" fmla="*/ 1500102 w 2533324"/>
              <a:gd name="connsiteY64" fmla="*/ 1902769 h 5283239"/>
              <a:gd name="connsiteX65" fmla="*/ 1217985 w 2533324"/>
              <a:gd name="connsiteY65" fmla="*/ 2238646 h 5283239"/>
              <a:gd name="connsiteX66" fmla="*/ 1070698 w 2533324"/>
              <a:gd name="connsiteY66" fmla="*/ 1842573 h 5283239"/>
              <a:gd name="connsiteX67" fmla="*/ 595100 w 2533324"/>
              <a:gd name="connsiteY67" fmla="*/ 842982 h 5283239"/>
              <a:gd name="connsiteX68" fmla="*/ 741694 w 2533324"/>
              <a:gd name="connsiteY68" fmla="*/ 1242252 h 5283239"/>
              <a:gd name="connsiteX69" fmla="*/ 469487 w 2533324"/>
              <a:gd name="connsiteY69" fmla="*/ 1566329 h 5283239"/>
              <a:gd name="connsiteX70" fmla="*/ 321469 w 2533324"/>
              <a:gd name="connsiteY70" fmla="*/ 1174609 h 5283239"/>
              <a:gd name="connsiteX71" fmla="*/ 1897868 w 2533324"/>
              <a:gd name="connsiteY71" fmla="*/ 1620990 h 5283239"/>
              <a:gd name="connsiteX72" fmla="*/ 2077841 w 2533324"/>
              <a:gd name="connsiteY72" fmla="*/ 2102110 h 5283239"/>
              <a:gd name="connsiteX73" fmla="*/ 1795797 w 2533324"/>
              <a:gd name="connsiteY73" fmla="*/ 2437897 h 5283239"/>
              <a:gd name="connsiteX74" fmla="*/ 1616558 w 2533324"/>
              <a:gd name="connsiteY74" fmla="*/ 1955904 h 5283239"/>
              <a:gd name="connsiteX75" fmla="*/ 1140710 w 2533324"/>
              <a:gd name="connsiteY75" fmla="*/ 942014 h 5283239"/>
              <a:gd name="connsiteX76" fmla="*/ 1304773 w 2533324"/>
              <a:gd name="connsiteY76" fmla="*/ 1380600 h 5283239"/>
              <a:gd name="connsiteX77" fmla="*/ 1023453 w 2533324"/>
              <a:gd name="connsiteY77" fmla="*/ 1715526 h 5283239"/>
              <a:gd name="connsiteX78" fmla="*/ 860061 w 2533324"/>
              <a:gd name="connsiteY78" fmla="*/ 1276141 h 5283239"/>
              <a:gd name="connsiteX79" fmla="*/ 1702540 w 2533324"/>
              <a:gd name="connsiteY79" fmla="*/ 1098821 h 5283239"/>
              <a:gd name="connsiteX80" fmla="*/ 1850431 w 2533324"/>
              <a:gd name="connsiteY80" fmla="*/ 1494174 h 5283239"/>
              <a:gd name="connsiteX81" fmla="*/ 1569315 w 2533324"/>
              <a:gd name="connsiteY81" fmla="*/ 1828857 h 5283239"/>
              <a:gd name="connsiteX82" fmla="*/ 1422028 w 2533324"/>
              <a:gd name="connsiteY82" fmla="*/ 1432784 h 5283239"/>
              <a:gd name="connsiteX83" fmla="*/ 941172 w 2533324"/>
              <a:gd name="connsiteY83" fmla="*/ 408597 h 5283239"/>
              <a:gd name="connsiteX84" fmla="*/ 1093270 w 2533324"/>
              <a:gd name="connsiteY84" fmla="*/ 815197 h 5283239"/>
              <a:gd name="connsiteX85" fmla="*/ 812815 w 2533324"/>
              <a:gd name="connsiteY85" fmla="*/ 1149092 h 5283239"/>
              <a:gd name="connsiteX86" fmla="*/ 663393 w 2533324"/>
              <a:gd name="connsiteY86" fmla="*/ 747276 h 5283239"/>
              <a:gd name="connsiteX87" fmla="*/ 706068 w 2533324"/>
              <a:gd name="connsiteY87" fmla="*/ 693586 h 5283239"/>
              <a:gd name="connsiteX88" fmla="*/ 941172 w 2533324"/>
              <a:gd name="connsiteY88" fmla="*/ 408597 h 5283239"/>
              <a:gd name="connsiteX89" fmla="*/ 1491038 w 2533324"/>
              <a:gd name="connsiteY89" fmla="*/ 533419 h 5283239"/>
              <a:gd name="connsiteX90" fmla="*/ 1655101 w 2533324"/>
              <a:gd name="connsiteY90" fmla="*/ 972004 h 5283239"/>
              <a:gd name="connsiteX91" fmla="*/ 1374783 w 2533324"/>
              <a:gd name="connsiteY91" fmla="*/ 1305735 h 5283239"/>
              <a:gd name="connsiteX92" fmla="*/ 1211391 w 2533324"/>
              <a:gd name="connsiteY92" fmla="*/ 866352 h 5283239"/>
              <a:gd name="connsiteX93" fmla="*/ 1291500 w 2533324"/>
              <a:gd name="connsiteY93" fmla="*/ 0 h 5283239"/>
              <a:gd name="connsiteX94" fmla="*/ 1443598 w 2533324"/>
              <a:gd name="connsiteY94" fmla="*/ 406602 h 5283239"/>
              <a:gd name="connsiteX95" fmla="*/ 1164145 w 2533324"/>
              <a:gd name="connsiteY95" fmla="*/ 739303 h 5283239"/>
              <a:gd name="connsiteX96" fmla="*/ 1014706 w 2533324"/>
              <a:gd name="connsiteY96" fmla="*/ 337441 h 5283239"/>
              <a:gd name="connsiteX97" fmla="*/ 1056396 w 2533324"/>
              <a:gd name="connsiteY97" fmla="*/ 284990 h 5283239"/>
              <a:gd name="connsiteX98" fmla="*/ 1291500 w 2533324"/>
              <a:gd name="connsiteY98" fmla="*/ 0 h 5283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2533324" h="5283239">
                <a:moveTo>
                  <a:pt x="1000174" y="4496438"/>
                </a:moveTo>
                <a:lnTo>
                  <a:pt x="1168037" y="4945181"/>
                </a:lnTo>
                <a:lnTo>
                  <a:pt x="879899" y="5283239"/>
                </a:lnTo>
                <a:lnTo>
                  <a:pt x="714236" y="4836862"/>
                </a:lnTo>
                <a:close/>
                <a:moveTo>
                  <a:pt x="759995" y="3854367"/>
                </a:moveTo>
                <a:lnTo>
                  <a:pt x="952737" y="4369621"/>
                </a:lnTo>
                <a:lnTo>
                  <a:pt x="667056" y="4709737"/>
                </a:lnTo>
                <a:lnTo>
                  <a:pt x="475366" y="4193231"/>
                </a:lnTo>
                <a:close/>
                <a:moveTo>
                  <a:pt x="532581" y="3246431"/>
                </a:moveTo>
                <a:lnTo>
                  <a:pt x="712557" y="3727549"/>
                </a:lnTo>
                <a:lnTo>
                  <a:pt x="428186" y="4066107"/>
                </a:lnTo>
                <a:lnTo>
                  <a:pt x="415764" y="4032638"/>
                </a:lnTo>
                <a:lnTo>
                  <a:pt x="248700" y="3584408"/>
                </a:lnTo>
                <a:close/>
                <a:moveTo>
                  <a:pt x="1078590" y="3475064"/>
                </a:moveTo>
                <a:lnTo>
                  <a:pt x="1270543" y="3991256"/>
                </a:lnTo>
                <a:lnTo>
                  <a:pt x="1020319" y="4289163"/>
                </a:lnTo>
                <a:lnTo>
                  <a:pt x="826374" y="3775339"/>
                </a:lnTo>
                <a:close/>
                <a:moveTo>
                  <a:pt x="337252" y="2724264"/>
                </a:moveTo>
                <a:lnTo>
                  <a:pt x="485142" y="3119616"/>
                </a:lnTo>
                <a:lnTo>
                  <a:pt x="201378" y="3457452"/>
                </a:lnTo>
                <a:lnTo>
                  <a:pt x="53855" y="3061660"/>
                </a:lnTo>
                <a:close/>
                <a:moveTo>
                  <a:pt x="852107" y="2866022"/>
                </a:moveTo>
                <a:lnTo>
                  <a:pt x="1031345" y="3348015"/>
                </a:lnTo>
                <a:lnTo>
                  <a:pt x="778639" y="3648873"/>
                </a:lnTo>
                <a:lnTo>
                  <a:pt x="597545" y="3169091"/>
                </a:lnTo>
                <a:close/>
                <a:moveTo>
                  <a:pt x="2013409" y="3281649"/>
                </a:moveTo>
                <a:lnTo>
                  <a:pt x="2180574" y="3731179"/>
                </a:lnTo>
                <a:lnTo>
                  <a:pt x="1896812" y="4064102"/>
                </a:lnTo>
                <a:lnTo>
                  <a:pt x="1730913" y="3617974"/>
                </a:lnTo>
                <a:close/>
                <a:moveTo>
                  <a:pt x="1193062" y="2460098"/>
                </a:moveTo>
                <a:lnTo>
                  <a:pt x="1371421" y="2943139"/>
                </a:lnTo>
                <a:lnTo>
                  <a:pt x="1099509" y="3266864"/>
                </a:lnTo>
                <a:lnTo>
                  <a:pt x="920270" y="2784869"/>
                </a:lnTo>
                <a:close/>
                <a:moveTo>
                  <a:pt x="997305" y="1938437"/>
                </a:moveTo>
                <a:lnTo>
                  <a:pt x="1002041" y="1951333"/>
                </a:lnTo>
                <a:lnTo>
                  <a:pt x="1004227" y="1948684"/>
                </a:lnTo>
                <a:lnTo>
                  <a:pt x="1146048" y="2332776"/>
                </a:lnTo>
                <a:lnTo>
                  <a:pt x="873027" y="2657820"/>
                </a:lnTo>
                <a:lnTo>
                  <a:pt x="732006" y="2278601"/>
                </a:lnTo>
                <a:lnTo>
                  <a:pt x="736551" y="2273093"/>
                </a:lnTo>
                <a:lnTo>
                  <a:pt x="730239" y="2256393"/>
                </a:lnTo>
                <a:close/>
                <a:moveTo>
                  <a:pt x="253678" y="1256769"/>
                </a:moveTo>
                <a:lnTo>
                  <a:pt x="254165" y="1258081"/>
                </a:lnTo>
                <a:lnTo>
                  <a:pt x="399209" y="1649999"/>
                </a:lnTo>
                <a:lnTo>
                  <a:pt x="144710" y="1952992"/>
                </a:lnTo>
                <a:lnTo>
                  <a:pt x="0" y="1564210"/>
                </a:lnTo>
                <a:close/>
                <a:moveTo>
                  <a:pt x="2365461" y="2870997"/>
                </a:moveTo>
                <a:lnTo>
                  <a:pt x="2533324" y="3319740"/>
                </a:lnTo>
                <a:lnTo>
                  <a:pt x="2248146" y="3654324"/>
                </a:lnTo>
                <a:lnTo>
                  <a:pt x="2082241" y="3208185"/>
                </a:lnTo>
                <a:close/>
                <a:moveTo>
                  <a:pt x="1547542" y="2029588"/>
                </a:moveTo>
                <a:lnTo>
                  <a:pt x="1592996" y="2151100"/>
                </a:lnTo>
                <a:lnTo>
                  <a:pt x="1726964" y="2511359"/>
                </a:lnTo>
                <a:lnTo>
                  <a:pt x="1444469" y="2847688"/>
                </a:lnTo>
                <a:lnTo>
                  <a:pt x="1265230" y="2365693"/>
                </a:lnTo>
                <a:close/>
                <a:moveTo>
                  <a:pt x="788524" y="1369796"/>
                </a:moveTo>
                <a:lnTo>
                  <a:pt x="950476" y="1810895"/>
                </a:lnTo>
                <a:lnTo>
                  <a:pt x="682469" y="2129970"/>
                </a:lnTo>
                <a:lnTo>
                  <a:pt x="517258" y="1692751"/>
                </a:lnTo>
                <a:close/>
                <a:moveTo>
                  <a:pt x="2125281" y="2228927"/>
                </a:moveTo>
                <a:lnTo>
                  <a:pt x="2318023" y="2744180"/>
                </a:lnTo>
                <a:lnTo>
                  <a:pt x="2034997" y="3081136"/>
                </a:lnTo>
                <a:lnTo>
                  <a:pt x="1843042" y="2564946"/>
                </a:lnTo>
                <a:close/>
                <a:moveTo>
                  <a:pt x="1352213" y="1507419"/>
                </a:moveTo>
                <a:lnTo>
                  <a:pt x="1500102" y="1902769"/>
                </a:lnTo>
                <a:lnTo>
                  <a:pt x="1217985" y="2238646"/>
                </a:lnTo>
                <a:lnTo>
                  <a:pt x="1070698" y="1842573"/>
                </a:lnTo>
                <a:close/>
                <a:moveTo>
                  <a:pt x="595100" y="842982"/>
                </a:moveTo>
                <a:lnTo>
                  <a:pt x="741694" y="1242252"/>
                </a:lnTo>
                <a:lnTo>
                  <a:pt x="469487" y="1566329"/>
                </a:lnTo>
                <a:lnTo>
                  <a:pt x="321469" y="1174609"/>
                </a:lnTo>
                <a:close/>
                <a:moveTo>
                  <a:pt x="1897868" y="1620990"/>
                </a:moveTo>
                <a:lnTo>
                  <a:pt x="2077841" y="2102110"/>
                </a:lnTo>
                <a:lnTo>
                  <a:pt x="1795797" y="2437897"/>
                </a:lnTo>
                <a:lnTo>
                  <a:pt x="1616558" y="1955904"/>
                </a:lnTo>
                <a:close/>
                <a:moveTo>
                  <a:pt x="1140710" y="942014"/>
                </a:moveTo>
                <a:lnTo>
                  <a:pt x="1304773" y="1380600"/>
                </a:lnTo>
                <a:lnTo>
                  <a:pt x="1023453" y="1715526"/>
                </a:lnTo>
                <a:lnTo>
                  <a:pt x="860061" y="1276141"/>
                </a:lnTo>
                <a:close/>
                <a:moveTo>
                  <a:pt x="1702540" y="1098821"/>
                </a:moveTo>
                <a:lnTo>
                  <a:pt x="1850431" y="1494174"/>
                </a:lnTo>
                <a:lnTo>
                  <a:pt x="1569315" y="1828857"/>
                </a:lnTo>
                <a:lnTo>
                  <a:pt x="1422028" y="1432784"/>
                </a:lnTo>
                <a:close/>
                <a:moveTo>
                  <a:pt x="941172" y="408597"/>
                </a:moveTo>
                <a:lnTo>
                  <a:pt x="1093270" y="815197"/>
                </a:lnTo>
                <a:lnTo>
                  <a:pt x="812815" y="1149092"/>
                </a:lnTo>
                <a:lnTo>
                  <a:pt x="663393" y="747276"/>
                </a:lnTo>
                <a:lnTo>
                  <a:pt x="706068" y="693586"/>
                </a:lnTo>
                <a:cubicBezTo>
                  <a:pt x="799060" y="576308"/>
                  <a:pt x="717178" y="677778"/>
                  <a:pt x="941172" y="408597"/>
                </a:cubicBezTo>
                <a:close/>
                <a:moveTo>
                  <a:pt x="1491038" y="533419"/>
                </a:moveTo>
                <a:lnTo>
                  <a:pt x="1655101" y="972004"/>
                </a:lnTo>
                <a:lnTo>
                  <a:pt x="1374783" y="1305735"/>
                </a:lnTo>
                <a:lnTo>
                  <a:pt x="1211391" y="866352"/>
                </a:lnTo>
                <a:close/>
                <a:moveTo>
                  <a:pt x="1291500" y="0"/>
                </a:moveTo>
                <a:lnTo>
                  <a:pt x="1443598" y="406602"/>
                </a:lnTo>
                <a:lnTo>
                  <a:pt x="1164145" y="739303"/>
                </a:lnTo>
                <a:lnTo>
                  <a:pt x="1014706" y="337441"/>
                </a:lnTo>
                <a:lnTo>
                  <a:pt x="1056396" y="284990"/>
                </a:lnTo>
                <a:cubicBezTo>
                  <a:pt x="1149388" y="167712"/>
                  <a:pt x="1067506" y="269182"/>
                  <a:pt x="1291500" y="0"/>
                </a:cubicBezTo>
                <a:close/>
              </a:path>
            </a:pathLst>
          </a:custGeom>
          <a:gradFill>
            <a:gsLst>
              <a:gs pos="19000">
                <a:srgbClr val="CCE200"/>
              </a:gs>
              <a:gs pos="33000">
                <a:srgbClr val="66D034"/>
              </a:gs>
              <a:gs pos="70000">
                <a:srgbClr val="00ABDA"/>
              </a:gs>
              <a:gs pos="92000">
                <a:srgbClr val="0082A5"/>
              </a:gs>
            </a:gsLst>
            <a:lin ang="8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Полилиния 38"/>
          <p:cNvSpPr/>
          <p:nvPr userDrawn="1"/>
        </p:nvSpPr>
        <p:spPr>
          <a:xfrm>
            <a:off x="6507866" y="88380"/>
            <a:ext cx="5692399" cy="4021374"/>
          </a:xfrm>
          <a:custGeom>
            <a:avLst/>
            <a:gdLst>
              <a:gd name="connsiteX0" fmla="*/ 3320794 w 5692399"/>
              <a:gd name="connsiteY0" fmla="*/ 3437978 h 4021374"/>
              <a:gd name="connsiteX1" fmla="*/ 3703924 w 5692399"/>
              <a:gd name="connsiteY1" fmla="*/ 3655675 h 4021374"/>
              <a:gd name="connsiteX2" fmla="*/ 3068447 w 5692399"/>
              <a:gd name="connsiteY2" fmla="*/ 4021374 h 4021374"/>
              <a:gd name="connsiteX3" fmla="*/ 2679995 w 5692399"/>
              <a:gd name="connsiteY3" fmla="*/ 3807487 h 4021374"/>
              <a:gd name="connsiteX4" fmla="*/ 2701507 w 5692399"/>
              <a:gd name="connsiteY4" fmla="*/ 3098461 h 4021374"/>
              <a:gd name="connsiteX5" fmla="*/ 3183172 w 5692399"/>
              <a:gd name="connsiteY5" fmla="*/ 3372145 h 4021374"/>
              <a:gd name="connsiteX6" fmla="*/ 2563232 w 5692399"/>
              <a:gd name="connsiteY6" fmla="*/ 3734639 h 4021374"/>
              <a:gd name="connsiteX7" fmla="*/ 2219252 w 5692399"/>
              <a:gd name="connsiteY7" fmla="*/ 3550046 h 4021374"/>
              <a:gd name="connsiteX8" fmla="*/ 2066627 w 5692399"/>
              <a:gd name="connsiteY8" fmla="*/ 3463102 h 4021374"/>
              <a:gd name="connsiteX9" fmla="*/ 3988847 w 5692399"/>
              <a:gd name="connsiteY9" fmla="*/ 3052754 h 4021374"/>
              <a:gd name="connsiteX10" fmla="*/ 4372653 w 5692399"/>
              <a:gd name="connsiteY10" fmla="*/ 3270834 h 4021374"/>
              <a:gd name="connsiteX11" fmla="*/ 3827027 w 5692399"/>
              <a:gd name="connsiteY11" fmla="*/ 3584831 h 4021374"/>
              <a:gd name="connsiteX12" fmla="*/ 3443774 w 5692399"/>
              <a:gd name="connsiteY12" fmla="*/ 3367064 h 4021374"/>
              <a:gd name="connsiteX13" fmla="*/ 2137784 w 5692399"/>
              <a:gd name="connsiteY13" fmla="*/ 2778150 h 4021374"/>
              <a:gd name="connsiteX14" fmla="*/ 2585786 w 5692399"/>
              <a:gd name="connsiteY14" fmla="*/ 3032707 h 4021374"/>
              <a:gd name="connsiteX15" fmla="*/ 1952032 w 5692399"/>
              <a:gd name="connsiteY15" fmla="*/ 3397826 h 4021374"/>
              <a:gd name="connsiteX16" fmla="*/ 1884454 w 5692399"/>
              <a:gd name="connsiteY16" fmla="*/ 3359331 h 4021374"/>
              <a:gd name="connsiteX17" fmla="*/ 1884855 w 5692399"/>
              <a:gd name="connsiteY17" fmla="*/ 3359103 h 4021374"/>
              <a:gd name="connsiteX18" fmla="*/ 1502253 w 5692399"/>
              <a:gd name="connsiteY18" fmla="*/ 3137924 h 4021374"/>
              <a:gd name="connsiteX19" fmla="*/ 3370898 w 5692399"/>
              <a:gd name="connsiteY19" fmla="*/ 2713998 h 4021374"/>
              <a:gd name="connsiteX20" fmla="*/ 3846539 w 5692399"/>
              <a:gd name="connsiteY20" fmla="*/ 2984260 h 4021374"/>
              <a:gd name="connsiteX21" fmla="*/ 3305290 w 5692399"/>
              <a:gd name="connsiteY21" fmla="*/ 3300741 h 4021374"/>
              <a:gd name="connsiteX22" fmla="*/ 2824732 w 5692399"/>
              <a:gd name="connsiteY22" fmla="*/ 3027686 h 4021374"/>
              <a:gd name="connsiteX23" fmla="*/ 4644166 w 5692399"/>
              <a:gd name="connsiteY23" fmla="*/ 2674872 h 4021374"/>
              <a:gd name="connsiteX24" fmla="*/ 5028636 w 5692399"/>
              <a:gd name="connsiteY24" fmla="*/ 2893333 h 4021374"/>
              <a:gd name="connsiteX25" fmla="*/ 4495757 w 5692399"/>
              <a:gd name="connsiteY25" fmla="*/ 3199993 h 4021374"/>
              <a:gd name="connsiteX26" fmla="*/ 4111827 w 5692399"/>
              <a:gd name="connsiteY26" fmla="*/ 2981839 h 4021374"/>
              <a:gd name="connsiteX27" fmla="*/ 1656543 w 5692399"/>
              <a:gd name="connsiteY27" fmla="*/ 2487643 h 4021374"/>
              <a:gd name="connsiteX28" fmla="*/ 2027457 w 5692399"/>
              <a:gd name="connsiteY28" fmla="*/ 2698398 h 4021374"/>
              <a:gd name="connsiteX29" fmla="*/ 1385552 w 5692399"/>
              <a:gd name="connsiteY29" fmla="*/ 3066836 h 4021374"/>
              <a:gd name="connsiteX30" fmla="*/ 1018862 w 5692399"/>
              <a:gd name="connsiteY30" fmla="*/ 2858387 h 4021374"/>
              <a:gd name="connsiteX31" fmla="*/ 2812043 w 5692399"/>
              <a:gd name="connsiteY31" fmla="*/ 2396453 h 4021374"/>
              <a:gd name="connsiteX32" fmla="*/ 3254142 w 5692399"/>
              <a:gd name="connsiteY32" fmla="*/ 2647654 h 4021374"/>
              <a:gd name="connsiteX33" fmla="*/ 2708821 w 5692399"/>
              <a:gd name="connsiteY33" fmla="*/ 2961824 h 4021374"/>
              <a:gd name="connsiteX34" fmla="*/ 2261905 w 5692399"/>
              <a:gd name="connsiteY34" fmla="*/ 2707886 h 4021374"/>
              <a:gd name="connsiteX35" fmla="*/ 4027532 w 5692399"/>
              <a:gd name="connsiteY35" fmla="*/ 2336865 h 4021374"/>
              <a:gd name="connsiteX36" fmla="*/ 4497263 w 5692399"/>
              <a:gd name="connsiteY36" fmla="*/ 2603767 h 4021374"/>
              <a:gd name="connsiteX37" fmla="*/ 3968657 w 5692399"/>
              <a:gd name="connsiteY37" fmla="*/ 2912854 h 4021374"/>
              <a:gd name="connsiteX38" fmla="*/ 3494125 w 5692399"/>
              <a:gd name="connsiteY38" fmla="*/ 2643225 h 4021374"/>
              <a:gd name="connsiteX39" fmla="*/ 5259893 w 5692399"/>
              <a:gd name="connsiteY39" fmla="*/ 2319822 h 4021374"/>
              <a:gd name="connsiteX40" fmla="*/ 5644985 w 5692399"/>
              <a:gd name="connsiteY40" fmla="*/ 2538636 h 4021374"/>
              <a:gd name="connsiteX41" fmla="*/ 5151739 w 5692399"/>
              <a:gd name="connsiteY41" fmla="*/ 2822488 h 4021374"/>
              <a:gd name="connsiteX42" fmla="*/ 4767144 w 5692399"/>
              <a:gd name="connsiteY42" fmla="*/ 2603960 h 4021374"/>
              <a:gd name="connsiteX43" fmla="*/ 1153276 w 5692399"/>
              <a:gd name="connsiteY43" fmla="*/ 2201683 h 4021374"/>
              <a:gd name="connsiteX44" fmla="*/ 1523597 w 5692399"/>
              <a:gd name="connsiteY44" fmla="*/ 2412101 h 4021374"/>
              <a:gd name="connsiteX45" fmla="*/ 872021 w 5692399"/>
              <a:gd name="connsiteY45" fmla="*/ 2786555 h 4021374"/>
              <a:gd name="connsiteX46" fmla="*/ 505330 w 5692399"/>
              <a:gd name="connsiteY46" fmla="*/ 2578106 h 4021374"/>
              <a:gd name="connsiteX47" fmla="*/ 2321827 w 5692399"/>
              <a:gd name="connsiteY47" fmla="*/ 2100846 h 4021374"/>
              <a:gd name="connsiteX48" fmla="*/ 2697067 w 5692399"/>
              <a:gd name="connsiteY48" fmla="*/ 2314060 h 4021374"/>
              <a:gd name="connsiteX49" fmla="*/ 2150723 w 5692399"/>
              <a:gd name="connsiteY49" fmla="*/ 2627647 h 4021374"/>
              <a:gd name="connsiteX50" fmla="*/ 1779012 w 5692399"/>
              <a:gd name="connsiteY50" fmla="*/ 2416438 h 4021374"/>
              <a:gd name="connsiteX51" fmla="*/ 5692399 w 5692399"/>
              <a:gd name="connsiteY51" fmla="*/ 2070423 h 4021374"/>
              <a:gd name="connsiteX52" fmla="*/ 5692399 w 5692399"/>
              <a:gd name="connsiteY52" fmla="*/ 2424786 h 4021374"/>
              <a:gd name="connsiteX53" fmla="*/ 5382870 w 5692399"/>
              <a:gd name="connsiteY53" fmla="*/ 2248909 h 4021374"/>
              <a:gd name="connsiteX54" fmla="*/ 3473449 w 5692399"/>
              <a:gd name="connsiteY54" fmla="*/ 2022033 h 4021374"/>
              <a:gd name="connsiteX55" fmla="*/ 3909757 w 5692399"/>
              <a:gd name="connsiteY55" fmla="*/ 2269944 h 4021374"/>
              <a:gd name="connsiteX56" fmla="*/ 3377177 w 5692399"/>
              <a:gd name="connsiteY56" fmla="*/ 2576775 h 4021374"/>
              <a:gd name="connsiteX57" fmla="*/ 2936167 w 5692399"/>
              <a:gd name="connsiteY57" fmla="*/ 2326188 h 4021374"/>
              <a:gd name="connsiteX58" fmla="*/ 639728 w 5692399"/>
              <a:gd name="connsiteY58" fmla="*/ 1913099 h 4021374"/>
              <a:gd name="connsiteX59" fmla="*/ 1037212 w 5692399"/>
              <a:gd name="connsiteY59" fmla="*/ 2138950 h 4021374"/>
              <a:gd name="connsiteX60" fmla="*/ 408657 w 5692399"/>
              <a:gd name="connsiteY60" fmla="*/ 2499766 h 4021374"/>
              <a:gd name="connsiteX61" fmla="*/ 0 w 5692399"/>
              <a:gd name="connsiteY61" fmla="*/ 2278701 h 4021374"/>
              <a:gd name="connsiteX62" fmla="*/ 1818822 w 5692399"/>
              <a:gd name="connsiteY62" fmla="*/ 1815037 h 4021374"/>
              <a:gd name="connsiteX63" fmla="*/ 2192788 w 5692399"/>
              <a:gd name="connsiteY63" fmla="*/ 2027524 h 4021374"/>
              <a:gd name="connsiteX64" fmla="*/ 1646785 w 5692399"/>
              <a:gd name="connsiteY64" fmla="*/ 2341307 h 4021374"/>
              <a:gd name="connsiteX65" fmla="*/ 1275794 w 5692399"/>
              <a:gd name="connsiteY65" fmla="*/ 2130507 h 4021374"/>
              <a:gd name="connsiteX66" fmla="*/ 2974432 w 5692399"/>
              <a:gd name="connsiteY66" fmla="*/ 1721424 h 4021374"/>
              <a:gd name="connsiteX67" fmla="*/ 3353912 w 5692399"/>
              <a:gd name="connsiteY67" fmla="*/ 1937047 h 4021374"/>
              <a:gd name="connsiteX68" fmla="*/ 2820334 w 5692399"/>
              <a:gd name="connsiteY68" fmla="*/ 2243307 h 4021374"/>
              <a:gd name="connsiteX69" fmla="*/ 2444298 w 5692399"/>
              <a:gd name="connsiteY69" fmla="*/ 2029642 h 4021374"/>
              <a:gd name="connsiteX70" fmla="*/ 4094897 w 5692399"/>
              <a:gd name="connsiteY70" fmla="*/ 1670233 h 4021374"/>
              <a:gd name="connsiteX71" fmla="*/ 4525761 w 5692399"/>
              <a:gd name="connsiteY71" fmla="*/ 1915052 h 4021374"/>
              <a:gd name="connsiteX72" fmla="*/ 4032791 w 5692399"/>
              <a:gd name="connsiteY72" fmla="*/ 2199061 h 4021374"/>
              <a:gd name="connsiteX73" fmla="*/ 3597572 w 5692399"/>
              <a:gd name="connsiteY73" fmla="*/ 1951768 h 4021374"/>
              <a:gd name="connsiteX74" fmla="*/ 1310791 w 5692399"/>
              <a:gd name="connsiteY74" fmla="*/ 1529586 h 4021374"/>
              <a:gd name="connsiteX75" fmla="*/ 1706786 w 5692399"/>
              <a:gd name="connsiteY75" fmla="*/ 1754591 h 4021374"/>
              <a:gd name="connsiteX76" fmla="*/ 1160473 w 5692399"/>
              <a:gd name="connsiteY76" fmla="*/ 2068197 h 4021374"/>
              <a:gd name="connsiteX77" fmla="*/ 763263 w 5692399"/>
              <a:gd name="connsiteY77" fmla="*/ 1842498 h 4021374"/>
              <a:gd name="connsiteX78" fmla="*/ 1451161 w 5692399"/>
              <a:gd name="connsiteY78" fmla="*/ 1449365 h 4021374"/>
              <a:gd name="connsiteX79" fmla="*/ 1849360 w 5692399"/>
              <a:gd name="connsiteY79" fmla="*/ 1672750 h 4021374"/>
              <a:gd name="connsiteX80" fmla="*/ 1830046 w 5692399"/>
              <a:gd name="connsiteY80" fmla="*/ 1683837 h 4021374"/>
              <a:gd name="connsiteX81" fmla="*/ 1434327 w 5692399"/>
              <a:gd name="connsiteY81" fmla="*/ 1458986 h 4021374"/>
              <a:gd name="connsiteX82" fmla="*/ 2471682 w 5692399"/>
              <a:gd name="connsiteY82" fmla="*/ 1435759 h 4021374"/>
              <a:gd name="connsiteX83" fmla="*/ 2849221 w 5692399"/>
              <a:gd name="connsiteY83" fmla="*/ 1650279 h 4021374"/>
              <a:gd name="connsiteX84" fmla="*/ 2315975 w 5692399"/>
              <a:gd name="connsiteY84" fmla="*/ 1956729 h 4021374"/>
              <a:gd name="connsiteX85" fmla="*/ 1941341 w 5692399"/>
              <a:gd name="connsiteY85" fmla="*/ 1743859 h 4021374"/>
              <a:gd name="connsiteX86" fmla="*/ 3587608 w 5692399"/>
              <a:gd name="connsiteY86" fmla="*/ 1364926 h 4021374"/>
              <a:gd name="connsiteX87" fmla="*/ 3971072 w 5692399"/>
              <a:gd name="connsiteY87" fmla="*/ 1582811 h 4021374"/>
              <a:gd name="connsiteX88" fmla="*/ 3477178 w 5692399"/>
              <a:gd name="connsiteY88" fmla="*/ 1866295 h 4021374"/>
              <a:gd name="connsiteX89" fmla="*/ 3096901 w 5692399"/>
              <a:gd name="connsiteY89" fmla="*/ 1650221 h 4021374"/>
              <a:gd name="connsiteX90" fmla="*/ 4731545 w 5692399"/>
              <a:gd name="connsiteY90" fmla="*/ 1309830 h 4021374"/>
              <a:gd name="connsiteX91" fmla="*/ 5145966 w 5692399"/>
              <a:gd name="connsiteY91" fmla="*/ 1545305 h 4021374"/>
              <a:gd name="connsiteX92" fmla="*/ 4926467 w 5692399"/>
              <a:gd name="connsiteY92" fmla="*/ 1686213 h 4021374"/>
              <a:gd name="connsiteX93" fmla="*/ 4927055 w 5692399"/>
              <a:gd name="connsiteY93" fmla="*/ 1683859 h 4021374"/>
              <a:gd name="connsiteX94" fmla="*/ 4648796 w 5692399"/>
              <a:gd name="connsiteY94" fmla="*/ 1844169 h 4021374"/>
              <a:gd name="connsiteX95" fmla="*/ 4219019 w 5692399"/>
              <a:gd name="connsiteY95" fmla="*/ 1599969 h 4021374"/>
              <a:gd name="connsiteX96" fmla="*/ 3462424 w 5692399"/>
              <a:gd name="connsiteY96" fmla="*/ 1293794 h 4021374"/>
              <a:gd name="connsiteX97" fmla="*/ 3465995 w 5692399"/>
              <a:gd name="connsiteY97" fmla="*/ 1295823 h 4021374"/>
              <a:gd name="connsiteX98" fmla="*/ 3428252 w 5692399"/>
              <a:gd name="connsiteY98" fmla="*/ 1317514 h 4021374"/>
              <a:gd name="connsiteX99" fmla="*/ 4214243 w 5692399"/>
              <a:gd name="connsiteY99" fmla="*/ 998831 h 4021374"/>
              <a:gd name="connsiteX100" fmla="*/ 4610411 w 5692399"/>
              <a:gd name="connsiteY100" fmla="*/ 1223935 h 4021374"/>
              <a:gd name="connsiteX101" fmla="*/ 4238671 w 5692399"/>
              <a:gd name="connsiteY101" fmla="*/ 1430360 h 4021374"/>
              <a:gd name="connsiteX102" fmla="*/ 4237675 w 5692399"/>
              <a:gd name="connsiteY102" fmla="*/ 1429787 h 4021374"/>
              <a:gd name="connsiteX103" fmla="*/ 4094338 w 5692399"/>
              <a:gd name="connsiteY103" fmla="*/ 1512060 h 4021374"/>
              <a:gd name="connsiteX104" fmla="*/ 3710077 w 5692399"/>
              <a:gd name="connsiteY104" fmla="*/ 1293721 h 4021374"/>
              <a:gd name="connsiteX105" fmla="*/ 3854483 w 5692399"/>
              <a:gd name="connsiteY105" fmla="*/ 1209764 h 4021374"/>
              <a:gd name="connsiteX106" fmla="*/ 3851293 w 5692399"/>
              <a:gd name="connsiteY106" fmla="*/ 1207932 h 4021374"/>
              <a:gd name="connsiteX107" fmla="*/ 5363783 w 5692399"/>
              <a:gd name="connsiteY107" fmla="*/ 951920 h 4021374"/>
              <a:gd name="connsiteX108" fmla="*/ 5692399 w 5692399"/>
              <a:gd name="connsiteY108" fmla="*/ 1138642 h 4021374"/>
              <a:gd name="connsiteX109" fmla="*/ 5692399 w 5692399"/>
              <a:gd name="connsiteY109" fmla="*/ 1235062 h 4021374"/>
              <a:gd name="connsiteX110" fmla="*/ 5269906 w 5692399"/>
              <a:gd name="connsiteY110" fmla="*/ 1474936 h 4021374"/>
              <a:gd name="connsiteX111" fmla="*/ 4855667 w 5692399"/>
              <a:gd name="connsiteY111" fmla="*/ 1239564 h 4021374"/>
              <a:gd name="connsiteX112" fmla="*/ 3711769 w 5692399"/>
              <a:gd name="connsiteY112" fmla="*/ 713322 h 4021374"/>
              <a:gd name="connsiteX113" fmla="*/ 4099505 w 5692399"/>
              <a:gd name="connsiteY113" fmla="*/ 933635 h 4021374"/>
              <a:gd name="connsiteX114" fmla="*/ 3737153 w 5692399"/>
              <a:gd name="connsiteY114" fmla="*/ 1142392 h 4021374"/>
              <a:gd name="connsiteX115" fmla="*/ 3735063 w 5692399"/>
              <a:gd name="connsiteY115" fmla="*/ 1141193 h 4021374"/>
              <a:gd name="connsiteX116" fmla="*/ 3589183 w 5692399"/>
              <a:gd name="connsiteY116" fmla="*/ 1225028 h 4021374"/>
              <a:gd name="connsiteX117" fmla="*/ 3207615 w 5692399"/>
              <a:gd name="connsiteY117" fmla="*/ 1008219 h 4021374"/>
              <a:gd name="connsiteX118" fmla="*/ 3354681 w 5692399"/>
              <a:gd name="connsiteY118" fmla="*/ 922781 h 4021374"/>
              <a:gd name="connsiteX119" fmla="*/ 3350584 w 5692399"/>
              <a:gd name="connsiteY119" fmla="*/ 920428 h 4021374"/>
              <a:gd name="connsiteX120" fmla="*/ 4840943 w 5692399"/>
              <a:gd name="connsiteY120" fmla="*/ 637776 h 4021374"/>
              <a:gd name="connsiteX121" fmla="*/ 5248725 w 5692399"/>
              <a:gd name="connsiteY121" fmla="*/ 869479 h 4021374"/>
              <a:gd name="connsiteX122" fmla="*/ 4735725 w 5692399"/>
              <a:gd name="connsiteY122" fmla="*/ 1154348 h 4021374"/>
              <a:gd name="connsiteX123" fmla="*/ 4337277 w 5692399"/>
              <a:gd name="connsiteY123" fmla="*/ 927948 h 4021374"/>
              <a:gd name="connsiteX124" fmla="*/ 3221195 w 5692399"/>
              <a:gd name="connsiteY124" fmla="*/ 437791 h 4021374"/>
              <a:gd name="connsiteX125" fmla="*/ 3612951 w 5692399"/>
              <a:gd name="connsiteY125" fmla="*/ 660388 h 4021374"/>
              <a:gd name="connsiteX126" fmla="*/ 3103987 w 5692399"/>
              <a:gd name="connsiteY126" fmla="*/ 952554 h 4021374"/>
              <a:gd name="connsiteX127" fmla="*/ 2711100 w 5692399"/>
              <a:gd name="connsiteY127" fmla="*/ 729311 h 4021374"/>
              <a:gd name="connsiteX128" fmla="*/ 5455295 w 5692399"/>
              <a:gd name="connsiteY128" fmla="*/ 283836 h 4021374"/>
              <a:gd name="connsiteX129" fmla="*/ 5692399 w 5692399"/>
              <a:gd name="connsiteY129" fmla="*/ 418560 h 4021374"/>
              <a:gd name="connsiteX130" fmla="*/ 5692399 w 5692399"/>
              <a:gd name="connsiteY130" fmla="*/ 623111 h 4021374"/>
              <a:gd name="connsiteX131" fmla="*/ 5374040 w 5692399"/>
              <a:gd name="connsiteY131" fmla="*/ 799894 h 4021374"/>
              <a:gd name="connsiteX132" fmla="*/ 4963979 w 5692399"/>
              <a:gd name="connsiteY132" fmla="*/ 566893 h 4021374"/>
              <a:gd name="connsiteX133" fmla="*/ 3850435 w 5692399"/>
              <a:gd name="connsiteY133" fmla="*/ 78179 h 4021374"/>
              <a:gd name="connsiteX134" fmla="*/ 4240794 w 5692399"/>
              <a:gd name="connsiteY134" fmla="*/ 299983 h 4021374"/>
              <a:gd name="connsiteX135" fmla="*/ 3736213 w 5692399"/>
              <a:gd name="connsiteY135" fmla="*/ 589634 h 4021374"/>
              <a:gd name="connsiteX136" fmla="*/ 3344727 w 5692399"/>
              <a:gd name="connsiteY136" fmla="*/ 367189 h 4021374"/>
              <a:gd name="connsiteX137" fmla="*/ 4955765 w 5692399"/>
              <a:gd name="connsiteY137" fmla="*/ 0 h 4021374"/>
              <a:gd name="connsiteX138" fmla="*/ 5340559 w 5692399"/>
              <a:gd name="connsiteY138" fmla="*/ 218643 h 4021374"/>
              <a:gd name="connsiteX139" fmla="*/ 4849241 w 5692399"/>
              <a:gd name="connsiteY139" fmla="*/ 501699 h 4021374"/>
              <a:gd name="connsiteX140" fmla="*/ 4463281 w 5692399"/>
              <a:gd name="connsiteY140" fmla="*/ 282395 h 40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692399" h="4021374">
                <a:moveTo>
                  <a:pt x="3320794" y="3437978"/>
                </a:moveTo>
                <a:lnTo>
                  <a:pt x="3703924" y="3655675"/>
                </a:lnTo>
                <a:lnTo>
                  <a:pt x="3068447" y="4021374"/>
                </a:lnTo>
                <a:lnTo>
                  <a:pt x="2679995" y="3807487"/>
                </a:lnTo>
                <a:close/>
                <a:moveTo>
                  <a:pt x="2701507" y="3098461"/>
                </a:moveTo>
                <a:lnTo>
                  <a:pt x="3183172" y="3372145"/>
                </a:lnTo>
                <a:lnTo>
                  <a:pt x="2563232" y="3734639"/>
                </a:lnTo>
                <a:cubicBezTo>
                  <a:pt x="2454182" y="3671861"/>
                  <a:pt x="2335951" y="3611463"/>
                  <a:pt x="2219252" y="3550046"/>
                </a:cubicBezTo>
                <a:lnTo>
                  <a:pt x="2066627" y="3463102"/>
                </a:lnTo>
                <a:close/>
                <a:moveTo>
                  <a:pt x="3988847" y="3052754"/>
                </a:moveTo>
                <a:lnTo>
                  <a:pt x="4372653" y="3270834"/>
                </a:lnTo>
                <a:lnTo>
                  <a:pt x="3827027" y="3584831"/>
                </a:lnTo>
                <a:lnTo>
                  <a:pt x="3443774" y="3367064"/>
                </a:lnTo>
                <a:close/>
                <a:moveTo>
                  <a:pt x="2137784" y="2778150"/>
                </a:moveTo>
                <a:lnTo>
                  <a:pt x="2585786" y="3032707"/>
                </a:lnTo>
                <a:lnTo>
                  <a:pt x="1952032" y="3397826"/>
                </a:lnTo>
                <a:lnTo>
                  <a:pt x="1884454" y="3359331"/>
                </a:lnTo>
                <a:lnTo>
                  <a:pt x="1884855" y="3359103"/>
                </a:lnTo>
                <a:lnTo>
                  <a:pt x="1502253" y="3137924"/>
                </a:lnTo>
                <a:close/>
                <a:moveTo>
                  <a:pt x="3370898" y="2713998"/>
                </a:moveTo>
                <a:lnTo>
                  <a:pt x="3846539" y="2984260"/>
                </a:lnTo>
                <a:lnTo>
                  <a:pt x="3305290" y="3300741"/>
                </a:lnTo>
                <a:lnTo>
                  <a:pt x="2824732" y="3027686"/>
                </a:lnTo>
                <a:close/>
                <a:moveTo>
                  <a:pt x="4644166" y="2674872"/>
                </a:moveTo>
                <a:lnTo>
                  <a:pt x="5028636" y="2893333"/>
                </a:lnTo>
                <a:lnTo>
                  <a:pt x="4495757" y="3199993"/>
                </a:lnTo>
                <a:lnTo>
                  <a:pt x="4111827" y="2981839"/>
                </a:lnTo>
                <a:close/>
                <a:moveTo>
                  <a:pt x="1656543" y="2487643"/>
                </a:moveTo>
                <a:lnTo>
                  <a:pt x="2027457" y="2698398"/>
                </a:lnTo>
                <a:lnTo>
                  <a:pt x="1385552" y="3066836"/>
                </a:lnTo>
                <a:lnTo>
                  <a:pt x="1018862" y="2858387"/>
                </a:lnTo>
                <a:close/>
                <a:moveTo>
                  <a:pt x="2812043" y="2396453"/>
                </a:moveTo>
                <a:lnTo>
                  <a:pt x="3254142" y="2647654"/>
                </a:lnTo>
                <a:lnTo>
                  <a:pt x="2708821" y="2961824"/>
                </a:lnTo>
                <a:lnTo>
                  <a:pt x="2261905" y="2707886"/>
                </a:lnTo>
                <a:close/>
                <a:moveTo>
                  <a:pt x="4027532" y="2336865"/>
                </a:moveTo>
                <a:lnTo>
                  <a:pt x="4497263" y="2603767"/>
                </a:lnTo>
                <a:lnTo>
                  <a:pt x="3968657" y="2912854"/>
                </a:lnTo>
                <a:lnTo>
                  <a:pt x="3494125" y="2643225"/>
                </a:lnTo>
                <a:close/>
                <a:moveTo>
                  <a:pt x="5259893" y="2319822"/>
                </a:moveTo>
                <a:lnTo>
                  <a:pt x="5644985" y="2538636"/>
                </a:lnTo>
                <a:lnTo>
                  <a:pt x="5151739" y="2822488"/>
                </a:lnTo>
                <a:lnTo>
                  <a:pt x="4767144" y="2603960"/>
                </a:lnTo>
                <a:close/>
                <a:moveTo>
                  <a:pt x="1153276" y="2201683"/>
                </a:moveTo>
                <a:lnTo>
                  <a:pt x="1523597" y="2412101"/>
                </a:lnTo>
                <a:lnTo>
                  <a:pt x="872021" y="2786555"/>
                </a:lnTo>
                <a:lnTo>
                  <a:pt x="505330" y="2578106"/>
                </a:lnTo>
                <a:close/>
                <a:moveTo>
                  <a:pt x="2321827" y="2100846"/>
                </a:moveTo>
                <a:lnTo>
                  <a:pt x="2697067" y="2314060"/>
                </a:lnTo>
                <a:lnTo>
                  <a:pt x="2150723" y="2627647"/>
                </a:lnTo>
                <a:lnTo>
                  <a:pt x="1779012" y="2416438"/>
                </a:lnTo>
                <a:close/>
                <a:moveTo>
                  <a:pt x="5692399" y="2070423"/>
                </a:moveTo>
                <a:lnTo>
                  <a:pt x="5692399" y="2424786"/>
                </a:lnTo>
                <a:lnTo>
                  <a:pt x="5382870" y="2248909"/>
                </a:lnTo>
                <a:close/>
                <a:moveTo>
                  <a:pt x="3473449" y="2022033"/>
                </a:moveTo>
                <a:lnTo>
                  <a:pt x="3909757" y="2269944"/>
                </a:lnTo>
                <a:lnTo>
                  <a:pt x="3377177" y="2576775"/>
                </a:lnTo>
                <a:lnTo>
                  <a:pt x="2936167" y="2326188"/>
                </a:lnTo>
                <a:close/>
                <a:moveTo>
                  <a:pt x="639728" y="1913099"/>
                </a:moveTo>
                <a:lnTo>
                  <a:pt x="1037212" y="2138950"/>
                </a:lnTo>
                <a:lnTo>
                  <a:pt x="408657" y="2499766"/>
                </a:lnTo>
                <a:lnTo>
                  <a:pt x="0" y="2278701"/>
                </a:lnTo>
                <a:close/>
                <a:moveTo>
                  <a:pt x="1818822" y="1815037"/>
                </a:moveTo>
                <a:lnTo>
                  <a:pt x="2192788" y="2027524"/>
                </a:lnTo>
                <a:lnTo>
                  <a:pt x="1646785" y="2341307"/>
                </a:lnTo>
                <a:lnTo>
                  <a:pt x="1275794" y="2130507"/>
                </a:lnTo>
                <a:close/>
                <a:moveTo>
                  <a:pt x="2974432" y="1721424"/>
                </a:moveTo>
                <a:lnTo>
                  <a:pt x="3353912" y="1937047"/>
                </a:lnTo>
                <a:lnTo>
                  <a:pt x="2820334" y="2243307"/>
                </a:lnTo>
                <a:lnTo>
                  <a:pt x="2444298" y="2029642"/>
                </a:lnTo>
                <a:close/>
                <a:moveTo>
                  <a:pt x="4094897" y="1670233"/>
                </a:moveTo>
                <a:lnTo>
                  <a:pt x="4525761" y="1915052"/>
                </a:lnTo>
                <a:lnTo>
                  <a:pt x="4032791" y="2199061"/>
                </a:lnTo>
                <a:lnTo>
                  <a:pt x="3597572" y="1951768"/>
                </a:lnTo>
                <a:close/>
                <a:moveTo>
                  <a:pt x="1310791" y="1529586"/>
                </a:moveTo>
                <a:lnTo>
                  <a:pt x="1706786" y="1754591"/>
                </a:lnTo>
                <a:lnTo>
                  <a:pt x="1160473" y="2068197"/>
                </a:lnTo>
                <a:lnTo>
                  <a:pt x="763263" y="1842498"/>
                </a:lnTo>
                <a:close/>
                <a:moveTo>
                  <a:pt x="1451161" y="1449365"/>
                </a:moveTo>
                <a:lnTo>
                  <a:pt x="1849360" y="1672750"/>
                </a:lnTo>
                <a:lnTo>
                  <a:pt x="1830046" y="1683837"/>
                </a:lnTo>
                <a:lnTo>
                  <a:pt x="1434327" y="1458986"/>
                </a:lnTo>
                <a:close/>
                <a:moveTo>
                  <a:pt x="2471682" y="1435759"/>
                </a:moveTo>
                <a:lnTo>
                  <a:pt x="2849221" y="1650279"/>
                </a:lnTo>
                <a:lnTo>
                  <a:pt x="2315975" y="1956729"/>
                </a:lnTo>
                <a:lnTo>
                  <a:pt x="1941341" y="1743859"/>
                </a:lnTo>
                <a:close/>
                <a:moveTo>
                  <a:pt x="3587608" y="1364926"/>
                </a:moveTo>
                <a:lnTo>
                  <a:pt x="3971072" y="1582811"/>
                </a:lnTo>
                <a:lnTo>
                  <a:pt x="3477178" y="1866295"/>
                </a:lnTo>
                <a:lnTo>
                  <a:pt x="3096901" y="1650221"/>
                </a:lnTo>
                <a:close/>
                <a:moveTo>
                  <a:pt x="4731545" y="1309830"/>
                </a:moveTo>
                <a:lnTo>
                  <a:pt x="5145966" y="1545305"/>
                </a:lnTo>
                <a:lnTo>
                  <a:pt x="4926467" y="1686213"/>
                </a:lnTo>
                <a:lnTo>
                  <a:pt x="4927055" y="1683859"/>
                </a:lnTo>
                <a:lnTo>
                  <a:pt x="4648796" y="1844169"/>
                </a:lnTo>
                <a:lnTo>
                  <a:pt x="4219019" y="1599969"/>
                </a:lnTo>
                <a:close/>
                <a:moveTo>
                  <a:pt x="3462424" y="1293794"/>
                </a:moveTo>
                <a:lnTo>
                  <a:pt x="3465995" y="1295823"/>
                </a:lnTo>
                <a:lnTo>
                  <a:pt x="3428252" y="1317514"/>
                </a:lnTo>
                <a:close/>
                <a:moveTo>
                  <a:pt x="4214243" y="998831"/>
                </a:moveTo>
                <a:lnTo>
                  <a:pt x="4610411" y="1223935"/>
                </a:lnTo>
                <a:lnTo>
                  <a:pt x="4238671" y="1430360"/>
                </a:lnTo>
                <a:lnTo>
                  <a:pt x="4237675" y="1429787"/>
                </a:lnTo>
                <a:lnTo>
                  <a:pt x="4094338" y="1512060"/>
                </a:lnTo>
                <a:lnTo>
                  <a:pt x="3710077" y="1293721"/>
                </a:lnTo>
                <a:lnTo>
                  <a:pt x="3854483" y="1209764"/>
                </a:lnTo>
                <a:lnTo>
                  <a:pt x="3851293" y="1207932"/>
                </a:lnTo>
                <a:close/>
                <a:moveTo>
                  <a:pt x="5363783" y="951920"/>
                </a:moveTo>
                <a:lnTo>
                  <a:pt x="5692399" y="1138642"/>
                </a:lnTo>
                <a:lnTo>
                  <a:pt x="5692399" y="1235062"/>
                </a:lnTo>
                <a:lnTo>
                  <a:pt x="5269906" y="1474936"/>
                </a:lnTo>
                <a:lnTo>
                  <a:pt x="4855667" y="1239564"/>
                </a:lnTo>
                <a:close/>
                <a:moveTo>
                  <a:pt x="3711769" y="713322"/>
                </a:moveTo>
                <a:lnTo>
                  <a:pt x="4099505" y="933635"/>
                </a:lnTo>
                <a:lnTo>
                  <a:pt x="3737153" y="1142392"/>
                </a:lnTo>
                <a:lnTo>
                  <a:pt x="3735063" y="1141193"/>
                </a:lnTo>
                <a:lnTo>
                  <a:pt x="3589183" y="1225028"/>
                </a:lnTo>
                <a:lnTo>
                  <a:pt x="3207615" y="1008219"/>
                </a:lnTo>
                <a:lnTo>
                  <a:pt x="3354681" y="922781"/>
                </a:lnTo>
                <a:lnTo>
                  <a:pt x="3350584" y="920428"/>
                </a:lnTo>
                <a:close/>
                <a:moveTo>
                  <a:pt x="4840943" y="637776"/>
                </a:moveTo>
                <a:lnTo>
                  <a:pt x="5248725" y="869479"/>
                </a:lnTo>
                <a:lnTo>
                  <a:pt x="4735725" y="1154348"/>
                </a:lnTo>
                <a:lnTo>
                  <a:pt x="4337277" y="927948"/>
                </a:lnTo>
                <a:close/>
                <a:moveTo>
                  <a:pt x="3221195" y="437791"/>
                </a:moveTo>
                <a:lnTo>
                  <a:pt x="3612951" y="660388"/>
                </a:lnTo>
                <a:lnTo>
                  <a:pt x="3103987" y="952554"/>
                </a:lnTo>
                <a:lnTo>
                  <a:pt x="2711100" y="729311"/>
                </a:lnTo>
                <a:close/>
                <a:moveTo>
                  <a:pt x="5455295" y="283836"/>
                </a:moveTo>
                <a:lnTo>
                  <a:pt x="5692399" y="418560"/>
                </a:lnTo>
                <a:lnTo>
                  <a:pt x="5692399" y="623111"/>
                </a:lnTo>
                <a:lnTo>
                  <a:pt x="5374040" y="799894"/>
                </a:lnTo>
                <a:lnTo>
                  <a:pt x="4963979" y="566893"/>
                </a:lnTo>
                <a:close/>
                <a:moveTo>
                  <a:pt x="3850435" y="78179"/>
                </a:moveTo>
                <a:lnTo>
                  <a:pt x="4240794" y="299983"/>
                </a:lnTo>
                <a:lnTo>
                  <a:pt x="3736213" y="589634"/>
                </a:lnTo>
                <a:lnTo>
                  <a:pt x="3344727" y="367189"/>
                </a:lnTo>
                <a:close/>
                <a:moveTo>
                  <a:pt x="4955765" y="0"/>
                </a:moveTo>
                <a:lnTo>
                  <a:pt x="5340559" y="218643"/>
                </a:lnTo>
                <a:lnTo>
                  <a:pt x="4849241" y="501699"/>
                </a:lnTo>
                <a:lnTo>
                  <a:pt x="4463281" y="282395"/>
                </a:lnTo>
                <a:close/>
              </a:path>
            </a:pathLst>
          </a:custGeom>
          <a:gradFill>
            <a:gsLst>
              <a:gs pos="79000">
                <a:srgbClr val="66D034"/>
              </a:gs>
              <a:gs pos="32000">
                <a:srgbClr val="E4F25C"/>
              </a:gs>
              <a:gs pos="94000">
                <a:srgbClr val="00B463"/>
              </a:gs>
            </a:gsLst>
            <a:lin ang="4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63" name="Прямоугольник 62"/>
          <p:cNvSpPr/>
          <p:nvPr userDrawn="1"/>
        </p:nvSpPr>
        <p:spPr>
          <a:xfrm>
            <a:off x="-1915" y="-15528"/>
            <a:ext cx="12202180" cy="47215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12000"/>
                </a:srgbClr>
              </a:gs>
            </a:gsLst>
            <a:lin ang="6600000" scaled="0"/>
            <a:tileRect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000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яяя</a:t>
            </a:r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-1914" y="3789040"/>
            <a:ext cx="6010478" cy="3068960"/>
          </a:xfrm>
          <a:prstGeom prst="rect">
            <a:avLst/>
          </a:prstGeom>
          <a:gradFill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8000"/>
                </a:srgbClr>
              </a:gs>
            </a:gsLst>
            <a:lin ang="12000000" scaled="0"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6328020" y="3205350"/>
            <a:ext cx="5863979" cy="3652650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76000"/>
                </a:schemeClr>
              </a:gs>
              <a:gs pos="12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26" name="Группа 25"/>
          <p:cNvGrpSpPr/>
          <p:nvPr userDrawn="1"/>
        </p:nvGrpSpPr>
        <p:grpSpPr>
          <a:xfrm>
            <a:off x="2072346" y="152401"/>
            <a:ext cx="1543569" cy="761494"/>
            <a:chOff x="636588" y="195263"/>
            <a:chExt cx="1071562" cy="528637"/>
          </a:xfrm>
          <a:solidFill>
            <a:srgbClr val="0079C2"/>
          </a:solidFill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831850" y="195263"/>
              <a:ext cx="107950" cy="334962"/>
            </a:xfrm>
            <a:custGeom>
              <a:avLst/>
              <a:gdLst>
                <a:gd name="T0" fmla="*/ 1 h 2881172"/>
                <a:gd name="T1" fmla="*/ 1468 h 2744"/>
                <a:gd name="T2" fmla="*/ 727 w 891"/>
                <a:gd name="T3" fmla="*/ 1880 h 2744"/>
                <a:gd name="T4" fmla="*/ 677 w 891"/>
                <a:gd name="T5" fmla="*/ 1294 h 2744"/>
                <a:gd name="T6" fmla="*/ 443 w 891"/>
                <a:gd name="T7" fmla="*/ 660 h 2744"/>
                <a:gd name="T8" fmla="*/ 213 w 891"/>
                <a:gd name="T9" fmla="*/ 1292 h 2744"/>
                <a:gd name="T10" fmla="*/ 159 w 891"/>
                <a:gd name="T11" fmla="*/ 1886 h 2744"/>
                <a:gd name="T12" fmla="*/ 121 w 891"/>
                <a:gd name="T13" fmla="*/ 1310 h 2744"/>
                <a:gd name="T14" fmla="*/ 204 w 891"/>
                <a:gd name="T15" fmla="*/ 789 h 2744"/>
                <a:gd name="T16" fmla="*/ 443 w 891"/>
                <a:gd name="T17" fmla="*/ 216 h 2744"/>
                <a:gd name="T18" fmla="*/ 686 w 891"/>
                <a:gd name="T19" fmla="*/ 781 h 2744"/>
                <a:gd name="T20" fmla="*/ 1 h 2881172"/>
                <a:gd name="T21" fmla="*/ 1468 h 2744"/>
                <a:gd name="T22" fmla="*/ 445 w 891"/>
                <a:gd name="T23" fmla="*/ 2644 h 2744"/>
                <a:gd name="T24" fmla="*/ 323 w 891"/>
                <a:gd name="T25" fmla="*/ 2146 h 2744"/>
                <a:gd name="T26" fmla="*/ 447 w 891"/>
                <a:gd name="T27" fmla="*/ 1653 h 2744"/>
                <a:gd name="T28" fmla="*/ 565 w 891"/>
                <a:gd name="T29" fmla="*/ 2125 h 2744"/>
                <a:gd name="T30" fmla="*/ 445 w 891"/>
                <a:gd name="T31" fmla="*/ 2644 h 2744"/>
                <a:gd name="T32" fmla="*/ 799 w 891"/>
                <a:gd name="T33" fmla="*/ 784 h 2744"/>
                <a:gd name="T34" fmla="*/ 445 w 891"/>
                <a:gd name="T35" fmla="*/ 0 h 2744"/>
                <a:gd name="T36" fmla="*/ 117 w 891"/>
                <a:gd name="T37" fmla="*/ 685 h 2744"/>
                <a:gd name="T38" fmla="*/ 35 w 891"/>
                <a:gd name="T39" fmla="*/ 1673 h 2744"/>
                <a:gd name="T40" fmla="*/ 203 w 891"/>
                <a:gd name="T41" fmla="*/ 2307 h 2744"/>
                <a:gd name="T42" fmla="*/ 447 w 891"/>
                <a:gd name="T43" fmla="*/ 2744 h 2744"/>
                <a:gd name="T44" fmla="*/ 849 w 891"/>
                <a:gd name="T45" fmla="*/ 1717 h 2744"/>
                <a:gd name="T46" fmla="*/ 799 w 891"/>
                <a:gd name="T47" fmla="*/ 784 h 2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1" h="2744">
                  <a:moveTo>
                    <a:pt x="773" y="1468"/>
                  </a:moveTo>
                  <a:cubicBezTo>
                    <a:pt x="769" y="1621"/>
                    <a:pt x="751" y="1783"/>
                    <a:pt x="727" y="1880"/>
                  </a:cubicBezTo>
                  <a:cubicBezTo>
                    <a:pt x="736" y="1713"/>
                    <a:pt x="716" y="1478"/>
                    <a:pt x="677" y="1294"/>
                  </a:cubicBezTo>
                  <a:cubicBezTo>
                    <a:pt x="639" y="1110"/>
                    <a:pt x="530" y="802"/>
                    <a:pt x="443" y="660"/>
                  </a:cubicBezTo>
                  <a:cubicBezTo>
                    <a:pt x="363" y="796"/>
                    <a:pt x="264" y="1061"/>
                    <a:pt x="213" y="1292"/>
                  </a:cubicBezTo>
                  <a:cubicBezTo>
                    <a:pt x="161" y="1523"/>
                    <a:pt x="159" y="1802"/>
                    <a:pt x="159" y="1886"/>
                  </a:cubicBezTo>
                  <a:cubicBezTo>
                    <a:pt x="145" y="1815"/>
                    <a:pt x="111" y="1563"/>
                    <a:pt x="121" y="1310"/>
                  </a:cubicBezTo>
                  <a:cubicBezTo>
                    <a:pt x="129" y="1102"/>
                    <a:pt x="177" y="888"/>
                    <a:pt x="204" y="789"/>
                  </a:cubicBezTo>
                  <a:cubicBezTo>
                    <a:pt x="306" y="460"/>
                    <a:pt x="422" y="249"/>
                    <a:pt x="443" y="216"/>
                  </a:cubicBezTo>
                  <a:cubicBezTo>
                    <a:pt x="465" y="249"/>
                    <a:pt x="610" y="508"/>
                    <a:pt x="686" y="781"/>
                  </a:cubicBezTo>
                  <a:cubicBezTo>
                    <a:pt x="761" y="1053"/>
                    <a:pt x="776" y="1314"/>
                    <a:pt x="773" y="1468"/>
                  </a:cubicBezTo>
                  <a:close/>
                  <a:moveTo>
                    <a:pt x="445" y="2644"/>
                  </a:moveTo>
                  <a:cubicBezTo>
                    <a:pt x="400" y="2559"/>
                    <a:pt x="330" y="2397"/>
                    <a:pt x="323" y="2146"/>
                  </a:cubicBezTo>
                  <a:cubicBezTo>
                    <a:pt x="321" y="1904"/>
                    <a:pt x="418" y="1697"/>
                    <a:pt x="447" y="1653"/>
                  </a:cubicBezTo>
                  <a:cubicBezTo>
                    <a:pt x="472" y="1697"/>
                    <a:pt x="555" y="1877"/>
                    <a:pt x="565" y="2125"/>
                  </a:cubicBezTo>
                  <a:cubicBezTo>
                    <a:pt x="572" y="2367"/>
                    <a:pt x="492" y="2557"/>
                    <a:pt x="445" y="2644"/>
                  </a:cubicBezTo>
                  <a:close/>
                  <a:moveTo>
                    <a:pt x="799" y="784"/>
                  </a:moveTo>
                  <a:cubicBezTo>
                    <a:pt x="707" y="381"/>
                    <a:pt x="477" y="54"/>
                    <a:pt x="445" y="0"/>
                  </a:cubicBezTo>
                  <a:cubicBezTo>
                    <a:pt x="395" y="75"/>
                    <a:pt x="211" y="364"/>
                    <a:pt x="117" y="685"/>
                  </a:cubicBezTo>
                  <a:cubicBezTo>
                    <a:pt x="15" y="1043"/>
                    <a:pt x="0" y="1361"/>
                    <a:pt x="35" y="1673"/>
                  </a:cubicBezTo>
                  <a:cubicBezTo>
                    <a:pt x="70" y="1986"/>
                    <a:pt x="203" y="2307"/>
                    <a:pt x="203" y="2307"/>
                  </a:cubicBezTo>
                  <a:cubicBezTo>
                    <a:pt x="273" y="2475"/>
                    <a:pt x="378" y="2655"/>
                    <a:pt x="447" y="2744"/>
                  </a:cubicBezTo>
                  <a:cubicBezTo>
                    <a:pt x="547" y="2614"/>
                    <a:pt x="778" y="2225"/>
                    <a:pt x="849" y="1717"/>
                  </a:cubicBezTo>
                  <a:cubicBezTo>
                    <a:pt x="890" y="1434"/>
                    <a:pt x="891" y="1187"/>
                    <a:pt x="799" y="7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636588" y="358775"/>
              <a:ext cx="315912" cy="365125"/>
            </a:xfrm>
            <a:custGeom>
              <a:avLst/>
              <a:gdLst>
                <a:gd name="T0" fmla="*/ 2201 w 2597"/>
                <a:gd name="T1" fmla="*/ 1501 h 3002"/>
                <a:gd name="T2" fmla="*/ 1501 w 2597"/>
                <a:gd name="T3" fmla="*/ 1501 h 3002"/>
                <a:gd name="T4" fmla="*/ 1501 w 2597"/>
                <a:gd name="T5" fmla="*/ 1971 h 3002"/>
                <a:gd name="T6" fmla="*/ 1503 w 2597"/>
                <a:gd name="T7" fmla="*/ 1969 h 3002"/>
                <a:gd name="T8" fmla="*/ 2100 w 2597"/>
                <a:gd name="T9" fmla="*/ 1969 h 3002"/>
                <a:gd name="T10" fmla="*/ 2100 w 2597"/>
                <a:gd name="T11" fmla="*/ 2566 h 3002"/>
                <a:gd name="T12" fmla="*/ 2098 w 2597"/>
                <a:gd name="T13" fmla="*/ 2568 h 3002"/>
                <a:gd name="T14" fmla="*/ 2098 w 2597"/>
                <a:gd name="T15" fmla="*/ 2568 h 3002"/>
                <a:gd name="T16" fmla="*/ 2096 w 2597"/>
                <a:gd name="T17" fmla="*/ 2570 h 3002"/>
                <a:gd name="T18" fmla="*/ 1501 w 2597"/>
                <a:gd name="T19" fmla="*/ 2815 h 3002"/>
                <a:gd name="T20" fmla="*/ 905 w 2597"/>
                <a:gd name="T21" fmla="*/ 2568 h 3002"/>
                <a:gd name="T22" fmla="*/ 802 w 2597"/>
                <a:gd name="T23" fmla="*/ 1501 h 3002"/>
                <a:gd name="T24" fmla="*/ 905 w 2597"/>
                <a:gd name="T25" fmla="*/ 1375 h 3002"/>
                <a:gd name="T26" fmla="*/ 1501 w 2597"/>
                <a:gd name="T27" fmla="*/ 1129 h 3002"/>
                <a:gd name="T28" fmla="*/ 1501 w 2597"/>
                <a:gd name="T29" fmla="*/ 0 h 3002"/>
                <a:gd name="T30" fmla="*/ 0 w 2597"/>
                <a:gd name="T31" fmla="*/ 1501 h 3002"/>
                <a:gd name="T32" fmla="*/ 1501 w 2597"/>
                <a:gd name="T33" fmla="*/ 3002 h 3002"/>
                <a:gd name="T34" fmla="*/ 2597 w 2597"/>
                <a:gd name="T35" fmla="*/ 2527 h 3002"/>
                <a:gd name="T36" fmla="*/ 2597 w 2597"/>
                <a:gd name="T37" fmla="*/ 1501 h 3002"/>
                <a:gd name="T38" fmla="*/ 2201 w 2597"/>
                <a:gd name="T39" fmla="*/ 1501 h 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97" h="3002">
                  <a:moveTo>
                    <a:pt x="2201" y="1501"/>
                  </a:moveTo>
                  <a:lnTo>
                    <a:pt x="1501" y="1501"/>
                  </a:lnTo>
                  <a:lnTo>
                    <a:pt x="1501" y="1971"/>
                  </a:lnTo>
                  <a:cubicBezTo>
                    <a:pt x="1502" y="1970"/>
                    <a:pt x="1503" y="1969"/>
                    <a:pt x="1503" y="1969"/>
                  </a:cubicBezTo>
                  <a:cubicBezTo>
                    <a:pt x="1668" y="1804"/>
                    <a:pt x="1935" y="1804"/>
                    <a:pt x="2100" y="1969"/>
                  </a:cubicBezTo>
                  <a:cubicBezTo>
                    <a:pt x="2265" y="2133"/>
                    <a:pt x="2265" y="2401"/>
                    <a:pt x="2100" y="2566"/>
                  </a:cubicBezTo>
                  <a:cubicBezTo>
                    <a:pt x="2100" y="2566"/>
                    <a:pt x="2099" y="2567"/>
                    <a:pt x="2098" y="2568"/>
                  </a:cubicBezTo>
                  <a:cubicBezTo>
                    <a:pt x="2098" y="2568"/>
                    <a:pt x="2098" y="2568"/>
                    <a:pt x="2098" y="2568"/>
                  </a:cubicBezTo>
                  <a:cubicBezTo>
                    <a:pt x="2097" y="2568"/>
                    <a:pt x="2096" y="2569"/>
                    <a:pt x="2096" y="2570"/>
                  </a:cubicBezTo>
                  <a:cubicBezTo>
                    <a:pt x="1931" y="2733"/>
                    <a:pt x="1716" y="2815"/>
                    <a:pt x="1501" y="2815"/>
                  </a:cubicBezTo>
                  <a:cubicBezTo>
                    <a:pt x="1286" y="2815"/>
                    <a:pt x="1070" y="2733"/>
                    <a:pt x="905" y="2568"/>
                  </a:cubicBezTo>
                  <a:cubicBezTo>
                    <a:pt x="615" y="2278"/>
                    <a:pt x="581" y="1829"/>
                    <a:pt x="802" y="1501"/>
                  </a:cubicBezTo>
                  <a:cubicBezTo>
                    <a:pt x="832" y="1457"/>
                    <a:pt x="866" y="1415"/>
                    <a:pt x="905" y="1375"/>
                  </a:cubicBezTo>
                  <a:cubicBezTo>
                    <a:pt x="1070" y="1211"/>
                    <a:pt x="1286" y="1129"/>
                    <a:pt x="1501" y="1129"/>
                  </a:cubicBezTo>
                  <a:lnTo>
                    <a:pt x="1501" y="0"/>
                  </a:lnTo>
                  <a:cubicBezTo>
                    <a:pt x="672" y="0"/>
                    <a:pt x="0" y="672"/>
                    <a:pt x="0" y="1501"/>
                  </a:cubicBezTo>
                  <a:cubicBezTo>
                    <a:pt x="0" y="2330"/>
                    <a:pt x="672" y="3002"/>
                    <a:pt x="1501" y="3002"/>
                  </a:cubicBezTo>
                  <a:cubicBezTo>
                    <a:pt x="1934" y="3002"/>
                    <a:pt x="2323" y="2820"/>
                    <a:pt x="2597" y="2527"/>
                  </a:cubicBezTo>
                  <a:lnTo>
                    <a:pt x="2597" y="1501"/>
                  </a:lnTo>
                  <a:lnTo>
                    <a:pt x="2201" y="15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974725" y="358775"/>
              <a:ext cx="69850" cy="182562"/>
            </a:xfrm>
            <a:custGeom>
              <a:avLst/>
              <a:gdLst>
                <a:gd name="T0" fmla="*/ 0 w 572"/>
                <a:gd name="T1" fmla="*/ 0 h 1501"/>
                <a:gd name="T2" fmla="*/ 572 w 572"/>
                <a:gd name="T3" fmla="*/ 0 h 1501"/>
                <a:gd name="T4" fmla="*/ 572 w 572"/>
                <a:gd name="T5" fmla="*/ 186 h 1501"/>
                <a:gd name="T6" fmla="*/ 300 w 572"/>
                <a:gd name="T7" fmla="*/ 186 h 1501"/>
                <a:gd name="T8" fmla="*/ 300 w 572"/>
                <a:gd name="T9" fmla="*/ 1501 h 1501"/>
                <a:gd name="T10" fmla="*/ 0 w 572"/>
                <a:gd name="T11" fmla="*/ 1501 h 1501"/>
                <a:gd name="T12" fmla="*/ 0 w 572"/>
                <a:gd name="T13" fmla="*/ 0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2" h="1501">
                  <a:moveTo>
                    <a:pt x="0" y="0"/>
                  </a:moveTo>
                  <a:lnTo>
                    <a:pt x="572" y="0"/>
                  </a:lnTo>
                  <a:lnTo>
                    <a:pt x="572" y="186"/>
                  </a:lnTo>
                  <a:lnTo>
                    <a:pt x="300" y="186"/>
                  </a:lnTo>
                  <a:lnTo>
                    <a:pt x="300" y="1501"/>
                  </a:lnTo>
                  <a:lnTo>
                    <a:pt x="0" y="15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1042988" y="358775"/>
              <a:ext cx="95250" cy="182562"/>
            </a:xfrm>
            <a:custGeom>
              <a:avLst/>
              <a:gdLst>
                <a:gd name="T0" fmla="*/ 0 w 785"/>
                <a:gd name="T1" fmla="*/ 1501 h 1501"/>
                <a:gd name="T2" fmla="*/ 294 w 785"/>
                <a:gd name="T3" fmla="*/ 1501 h 1501"/>
                <a:gd name="T4" fmla="*/ 322 w 785"/>
                <a:gd name="T5" fmla="*/ 1102 h 1501"/>
                <a:gd name="T6" fmla="*/ 463 w 785"/>
                <a:gd name="T7" fmla="*/ 1102 h 1501"/>
                <a:gd name="T8" fmla="*/ 491 w 785"/>
                <a:gd name="T9" fmla="*/ 1501 h 1501"/>
                <a:gd name="T10" fmla="*/ 785 w 785"/>
                <a:gd name="T11" fmla="*/ 1501 h 1501"/>
                <a:gd name="T12" fmla="*/ 628 w 785"/>
                <a:gd name="T13" fmla="*/ 0 h 1501"/>
                <a:gd name="T14" fmla="*/ 157 w 785"/>
                <a:gd name="T15" fmla="*/ 0 h 1501"/>
                <a:gd name="T16" fmla="*/ 0 w 785"/>
                <a:gd name="T17" fmla="*/ 1501 h 1501"/>
                <a:gd name="T18" fmla="*/ 332 w 785"/>
                <a:gd name="T19" fmla="*/ 937 h 1501"/>
                <a:gd name="T20" fmla="*/ 384 w 785"/>
                <a:gd name="T21" fmla="*/ 186 h 1501"/>
                <a:gd name="T22" fmla="*/ 401 w 785"/>
                <a:gd name="T23" fmla="*/ 186 h 1501"/>
                <a:gd name="T24" fmla="*/ 453 w 785"/>
                <a:gd name="T25" fmla="*/ 937 h 1501"/>
                <a:gd name="T26" fmla="*/ 332 w 785"/>
                <a:gd name="T27" fmla="*/ 937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5" h="1501">
                  <a:moveTo>
                    <a:pt x="0" y="1501"/>
                  </a:moveTo>
                  <a:lnTo>
                    <a:pt x="294" y="1501"/>
                  </a:lnTo>
                  <a:lnTo>
                    <a:pt x="322" y="1102"/>
                  </a:lnTo>
                  <a:lnTo>
                    <a:pt x="463" y="1102"/>
                  </a:lnTo>
                  <a:lnTo>
                    <a:pt x="491" y="1501"/>
                  </a:lnTo>
                  <a:lnTo>
                    <a:pt x="785" y="1501"/>
                  </a:lnTo>
                  <a:lnTo>
                    <a:pt x="628" y="0"/>
                  </a:lnTo>
                  <a:lnTo>
                    <a:pt x="157" y="0"/>
                  </a:lnTo>
                  <a:lnTo>
                    <a:pt x="0" y="1501"/>
                  </a:lnTo>
                  <a:close/>
                  <a:moveTo>
                    <a:pt x="332" y="937"/>
                  </a:moveTo>
                  <a:lnTo>
                    <a:pt x="384" y="186"/>
                  </a:lnTo>
                  <a:lnTo>
                    <a:pt x="401" y="186"/>
                  </a:lnTo>
                  <a:lnTo>
                    <a:pt x="453" y="937"/>
                  </a:lnTo>
                  <a:lnTo>
                    <a:pt x="332" y="9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1150938" y="358775"/>
              <a:ext cx="84137" cy="182562"/>
            </a:xfrm>
            <a:custGeom>
              <a:avLst/>
              <a:gdLst>
                <a:gd name="T0" fmla="*/ 300 w 695"/>
                <a:gd name="T1" fmla="*/ 975 h 1501"/>
                <a:gd name="T2" fmla="*/ 300 w 695"/>
                <a:gd name="T3" fmla="*/ 1258 h 1501"/>
                <a:gd name="T4" fmla="*/ 347 w 695"/>
                <a:gd name="T5" fmla="*/ 1307 h 1501"/>
                <a:gd name="T6" fmla="*/ 395 w 695"/>
                <a:gd name="T7" fmla="*/ 1258 h 1501"/>
                <a:gd name="T8" fmla="*/ 395 w 695"/>
                <a:gd name="T9" fmla="*/ 909 h 1501"/>
                <a:gd name="T10" fmla="*/ 275 w 695"/>
                <a:gd name="T11" fmla="*/ 810 h 1501"/>
                <a:gd name="T12" fmla="*/ 152 w 695"/>
                <a:gd name="T13" fmla="*/ 810 h 1501"/>
                <a:gd name="T14" fmla="*/ 152 w 695"/>
                <a:gd name="T15" fmla="*/ 645 h 1501"/>
                <a:gd name="T16" fmla="*/ 279 w 695"/>
                <a:gd name="T17" fmla="*/ 645 h 1501"/>
                <a:gd name="T18" fmla="*/ 395 w 695"/>
                <a:gd name="T19" fmla="*/ 534 h 1501"/>
                <a:gd name="T20" fmla="*/ 395 w 695"/>
                <a:gd name="T21" fmla="*/ 236 h 1501"/>
                <a:gd name="T22" fmla="*/ 347 w 695"/>
                <a:gd name="T23" fmla="*/ 186 h 1501"/>
                <a:gd name="T24" fmla="*/ 300 w 695"/>
                <a:gd name="T25" fmla="*/ 236 h 1501"/>
                <a:gd name="T26" fmla="*/ 300 w 695"/>
                <a:gd name="T27" fmla="*/ 480 h 1501"/>
                <a:gd name="T28" fmla="*/ 0 w 695"/>
                <a:gd name="T29" fmla="*/ 480 h 1501"/>
                <a:gd name="T30" fmla="*/ 0 w 695"/>
                <a:gd name="T31" fmla="*/ 268 h 1501"/>
                <a:gd name="T32" fmla="*/ 223 w 695"/>
                <a:gd name="T33" fmla="*/ 0 h 1501"/>
                <a:gd name="T34" fmla="*/ 472 w 695"/>
                <a:gd name="T35" fmla="*/ 0 h 1501"/>
                <a:gd name="T36" fmla="*/ 695 w 695"/>
                <a:gd name="T37" fmla="*/ 268 h 1501"/>
                <a:gd name="T38" fmla="*/ 695 w 695"/>
                <a:gd name="T39" fmla="*/ 508 h 1501"/>
                <a:gd name="T40" fmla="*/ 491 w 695"/>
                <a:gd name="T41" fmla="*/ 712 h 1501"/>
                <a:gd name="T42" fmla="*/ 491 w 695"/>
                <a:gd name="T43" fmla="*/ 727 h 1501"/>
                <a:gd name="T44" fmla="*/ 695 w 695"/>
                <a:gd name="T45" fmla="*/ 930 h 1501"/>
                <a:gd name="T46" fmla="*/ 695 w 695"/>
                <a:gd name="T47" fmla="*/ 1233 h 1501"/>
                <a:gd name="T48" fmla="*/ 472 w 695"/>
                <a:gd name="T49" fmla="*/ 1501 h 1501"/>
                <a:gd name="T50" fmla="*/ 223 w 695"/>
                <a:gd name="T51" fmla="*/ 1501 h 1501"/>
                <a:gd name="T52" fmla="*/ 0 w 695"/>
                <a:gd name="T53" fmla="*/ 1233 h 1501"/>
                <a:gd name="T54" fmla="*/ 0 w 695"/>
                <a:gd name="T55" fmla="*/ 975 h 1501"/>
                <a:gd name="T56" fmla="*/ 300 w 695"/>
                <a:gd name="T57" fmla="*/ 975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5" h="1501">
                  <a:moveTo>
                    <a:pt x="300" y="975"/>
                  </a:moveTo>
                  <a:lnTo>
                    <a:pt x="300" y="1258"/>
                  </a:lnTo>
                  <a:cubicBezTo>
                    <a:pt x="300" y="1297"/>
                    <a:pt x="330" y="1307"/>
                    <a:pt x="347" y="1307"/>
                  </a:cubicBezTo>
                  <a:cubicBezTo>
                    <a:pt x="375" y="1307"/>
                    <a:pt x="395" y="1284"/>
                    <a:pt x="395" y="1258"/>
                  </a:cubicBezTo>
                  <a:lnTo>
                    <a:pt x="395" y="909"/>
                  </a:lnTo>
                  <a:cubicBezTo>
                    <a:pt x="395" y="862"/>
                    <a:pt x="386" y="810"/>
                    <a:pt x="275" y="810"/>
                  </a:cubicBezTo>
                  <a:lnTo>
                    <a:pt x="152" y="810"/>
                  </a:lnTo>
                  <a:lnTo>
                    <a:pt x="152" y="645"/>
                  </a:lnTo>
                  <a:lnTo>
                    <a:pt x="279" y="645"/>
                  </a:lnTo>
                  <a:cubicBezTo>
                    <a:pt x="365" y="645"/>
                    <a:pt x="395" y="626"/>
                    <a:pt x="395" y="534"/>
                  </a:cubicBezTo>
                  <a:lnTo>
                    <a:pt x="395" y="236"/>
                  </a:lnTo>
                  <a:cubicBezTo>
                    <a:pt x="395" y="210"/>
                    <a:pt x="375" y="186"/>
                    <a:pt x="347" y="186"/>
                  </a:cubicBezTo>
                  <a:cubicBezTo>
                    <a:pt x="330" y="186"/>
                    <a:pt x="300" y="197"/>
                    <a:pt x="300" y="236"/>
                  </a:cubicBezTo>
                  <a:lnTo>
                    <a:pt x="300" y="480"/>
                  </a:lnTo>
                  <a:lnTo>
                    <a:pt x="0" y="480"/>
                  </a:lnTo>
                  <a:lnTo>
                    <a:pt x="0" y="268"/>
                  </a:lnTo>
                  <a:cubicBezTo>
                    <a:pt x="0" y="163"/>
                    <a:pt x="13" y="0"/>
                    <a:pt x="223" y="0"/>
                  </a:cubicBezTo>
                  <a:lnTo>
                    <a:pt x="472" y="0"/>
                  </a:lnTo>
                  <a:cubicBezTo>
                    <a:pt x="682" y="0"/>
                    <a:pt x="695" y="163"/>
                    <a:pt x="695" y="268"/>
                  </a:cubicBezTo>
                  <a:lnTo>
                    <a:pt x="695" y="508"/>
                  </a:lnTo>
                  <a:cubicBezTo>
                    <a:pt x="695" y="671"/>
                    <a:pt x="581" y="716"/>
                    <a:pt x="491" y="712"/>
                  </a:cubicBezTo>
                  <a:lnTo>
                    <a:pt x="491" y="727"/>
                  </a:lnTo>
                  <a:cubicBezTo>
                    <a:pt x="693" y="723"/>
                    <a:pt x="695" y="877"/>
                    <a:pt x="695" y="930"/>
                  </a:cubicBezTo>
                  <a:lnTo>
                    <a:pt x="695" y="1233"/>
                  </a:lnTo>
                  <a:cubicBezTo>
                    <a:pt x="695" y="1338"/>
                    <a:pt x="682" y="1501"/>
                    <a:pt x="472" y="1501"/>
                  </a:cubicBezTo>
                  <a:lnTo>
                    <a:pt x="223" y="1501"/>
                  </a:lnTo>
                  <a:cubicBezTo>
                    <a:pt x="13" y="1501"/>
                    <a:pt x="0" y="1338"/>
                    <a:pt x="0" y="1233"/>
                  </a:cubicBezTo>
                  <a:lnTo>
                    <a:pt x="0" y="975"/>
                  </a:lnTo>
                  <a:lnTo>
                    <a:pt x="300" y="9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1254125" y="358775"/>
              <a:ext cx="84137" cy="182562"/>
            </a:xfrm>
            <a:custGeom>
              <a:avLst/>
              <a:gdLst>
                <a:gd name="T0" fmla="*/ 0 w 694"/>
                <a:gd name="T1" fmla="*/ 0 h 1501"/>
                <a:gd name="T2" fmla="*/ 694 w 694"/>
                <a:gd name="T3" fmla="*/ 0 h 1501"/>
                <a:gd name="T4" fmla="*/ 694 w 694"/>
                <a:gd name="T5" fmla="*/ 1501 h 1501"/>
                <a:gd name="T6" fmla="*/ 394 w 694"/>
                <a:gd name="T7" fmla="*/ 1501 h 1501"/>
                <a:gd name="T8" fmla="*/ 394 w 694"/>
                <a:gd name="T9" fmla="*/ 186 h 1501"/>
                <a:gd name="T10" fmla="*/ 300 w 694"/>
                <a:gd name="T11" fmla="*/ 186 h 1501"/>
                <a:gd name="T12" fmla="*/ 300 w 694"/>
                <a:gd name="T13" fmla="*/ 1501 h 1501"/>
                <a:gd name="T14" fmla="*/ 0 w 694"/>
                <a:gd name="T15" fmla="*/ 1501 h 1501"/>
                <a:gd name="T16" fmla="*/ 0 w 694"/>
                <a:gd name="T17" fmla="*/ 0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4" h="1501">
                  <a:moveTo>
                    <a:pt x="0" y="0"/>
                  </a:moveTo>
                  <a:lnTo>
                    <a:pt x="694" y="0"/>
                  </a:lnTo>
                  <a:lnTo>
                    <a:pt x="694" y="1501"/>
                  </a:lnTo>
                  <a:lnTo>
                    <a:pt x="394" y="1501"/>
                  </a:lnTo>
                  <a:lnTo>
                    <a:pt x="394" y="186"/>
                  </a:lnTo>
                  <a:lnTo>
                    <a:pt x="300" y="186"/>
                  </a:lnTo>
                  <a:lnTo>
                    <a:pt x="300" y="1501"/>
                  </a:lnTo>
                  <a:lnTo>
                    <a:pt x="0" y="15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11"/>
            <p:cNvSpPr>
              <a:spLocks noEditPoints="1"/>
            </p:cNvSpPr>
            <p:nvPr/>
          </p:nvSpPr>
          <p:spPr bwMode="auto">
            <a:xfrm>
              <a:off x="1360488" y="358775"/>
              <a:ext cx="84137" cy="182562"/>
            </a:xfrm>
            <a:custGeom>
              <a:avLst/>
              <a:gdLst>
                <a:gd name="T0" fmla="*/ 0 w 694"/>
                <a:gd name="T1" fmla="*/ 1501 h 1501"/>
                <a:gd name="T2" fmla="*/ 300 w 694"/>
                <a:gd name="T3" fmla="*/ 1501 h 1501"/>
                <a:gd name="T4" fmla="*/ 300 w 694"/>
                <a:gd name="T5" fmla="*/ 990 h 1501"/>
                <a:gd name="T6" fmla="*/ 471 w 694"/>
                <a:gd name="T7" fmla="*/ 990 h 1501"/>
                <a:gd name="T8" fmla="*/ 694 w 694"/>
                <a:gd name="T9" fmla="*/ 723 h 1501"/>
                <a:gd name="T10" fmla="*/ 694 w 694"/>
                <a:gd name="T11" fmla="*/ 268 h 1501"/>
                <a:gd name="T12" fmla="*/ 471 w 694"/>
                <a:gd name="T13" fmla="*/ 0 h 1501"/>
                <a:gd name="T14" fmla="*/ 0 w 694"/>
                <a:gd name="T15" fmla="*/ 0 h 1501"/>
                <a:gd name="T16" fmla="*/ 0 w 694"/>
                <a:gd name="T17" fmla="*/ 1501 h 1501"/>
                <a:gd name="T18" fmla="*/ 300 w 694"/>
                <a:gd name="T19" fmla="*/ 826 h 1501"/>
                <a:gd name="T20" fmla="*/ 300 w 694"/>
                <a:gd name="T21" fmla="*/ 186 h 1501"/>
                <a:gd name="T22" fmla="*/ 338 w 694"/>
                <a:gd name="T23" fmla="*/ 186 h 1501"/>
                <a:gd name="T24" fmla="*/ 394 w 694"/>
                <a:gd name="T25" fmla="*/ 261 h 1501"/>
                <a:gd name="T26" fmla="*/ 394 w 694"/>
                <a:gd name="T27" fmla="*/ 750 h 1501"/>
                <a:gd name="T28" fmla="*/ 338 w 694"/>
                <a:gd name="T29" fmla="*/ 826 h 1501"/>
                <a:gd name="T30" fmla="*/ 300 w 694"/>
                <a:gd name="T31" fmla="*/ 826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4" h="1501">
                  <a:moveTo>
                    <a:pt x="0" y="1501"/>
                  </a:moveTo>
                  <a:lnTo>
                    <a:pt x="300" y="1501"/>
                  </a:lnTo>
                  <a:lnTo>
                    <a:pt x="300" y="990"/>
                  </a:lnTo>
                  <a:lnTo>
                    <a:pt x="471" y="990"/>
                  </a:lnTo>
                  <a:cubicBezTo>
                    <a:pt x="681" y="990"/>
                    <a:pt x="694" y="828"/>
                    <a:pt x="694" y="723"/>
                  </a:cubicBezTo>
                  <a:lnTo>
                    <a:pt x="694" y="268"/>
                  </a:lnTo>
                  <a:cubicBezTo>
                    <a:pt x="694" y="163"/>
                    <a:pt x="681" y="0"/>
                    <a:pt x="471" y="0"/>
                  </a:cubicBezTo>
                  <a:lnTo>
                    <a:pt x="0" y="0"/>
                  </a:lnTo>
                  <a:lnTo>
                    <a:pt x="0" y="1501"/>
                  </a:lnTo>
                  <a:close/>
                  <a:moveTo>
                    <a:pt x="300" y="826"/>
                  </a:moveTo>
                  <a:lnTo>
                    <a:pt x="300" y="186"/>
                  </a:lnTo>
                  <a:lnTo>
                    <a:pt x="338" y="186"/>
                  </a:lnTo>
                  <a:cubicBezTo>
                    <a:pt x="371" y="186"/>
                    <a:pt x="394" y="214"/>
                    <a:pt x="394" y="261"/>
                  </a:cubicBezTo>
                  <a:lnTo>
                    <a:pt x="394" y="750"/>
                  </a:lnTo>
                  <a:cubicBezTo>
                    <a:pt x="394" y="798"/>
                    <a:pt x="371" y="826"/>
                    <a:pt x="338" y="826"/>
                  </a:cubicBezTo>
                  <a:lnTo>
                    <a:pt x="300" y="8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1462088" y="358775"/>
              <a:ext cx="84137" cy="182562"/>
            </a:xfrm>
            <a:custGeom>
              <a:avLst/>
              <a:gdLst>
                <a:gd name="T0" fmla="*/ 0 w 695"/>
                <a:gd name="T1" fmla="*/ 1233 h 1501"/>
                <a:gd name="T2" fmla="*/ 223 w 695"/>
                <a:gd name="T3" fmla="*/ 1501 h 1501"/>
                <a:gd name="T4" fmla="*/ 472 w 695"/>
                <a:gd name="T5" fmla="*/ 1501 h 1501"/>
                <a:gd name="T6" fmla="*/ 695 w 695"/>
                <a:gd name="T7" fmla="*/ 1233 h 1501"/>
                <a:gd name="T8" fmla="*/ 695 w 695"/>
                <a:gd name="T9" fmla="*/ 268 h 1501"/>
                <a:gd name="T10" fmla="*/ 472 w 695"/>
                <a:gd name="T11" fmla="*/ 0 h 1501"/>
                <a:gd name="T12" fmla="*/ 223 w 695"/>
                <a:gd name="T13" fmla="*/ 0 h 1501"/>
                <a:gd name="T14" fmla="*/ 0 w 695"/>
                <a:gd name="T15" fmla="*/ 268 h 1501"/>
                <a:gd name="T16" fmla="*/ 0 w 695"/>
                <a:gd name="T17" fmla="*/ 1233 h 1501"/>
                <a:gd name="T18" fmla="*/ 394 w 695"/>
                <a:gd name="T19" fmla="*/ 1258 h 1501"/>
                <a:gd name="T20" fmla="*/ 347 w 695"/>
                <a:gd name="T21" fmla="*/ 1307 h 1501"/>
                <a:gd name="T22" fmla="*/ 300 w 695"/>
                <a:gd name="T23" fmla="*/ 1258 h 1501"/>
                <a:gd name="T24" fmla="*/ 300 w 695"/>
                <a:gd name="T25" fmla="*/ 236 h 1501"/>
                <a:gd name="T26" fmla="*/ 347 w 695"/>
                <a:gd name="T27" fmla="*/ 186 h 1501"/>
                <a:gd name="T28" fmla="*/ 394 w 695"/>
                <a:gd name="T29" fmla="*/ 236 h 1501"/>
                <a:gd name="T30" fmla="*/ 394 w 695"/>
                <a:gd name="T31" fmla="*/ 1258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5" h="1501">
                  <a:moveTo>
                    <a:pt x="0" y="1233"/>
                  </a:moveTo>
                  <a:cubicBezTo>
                    <a:pt x="0" y="1338"/>
                    <a:pt x="13" y="1501"/>
                    <a:pt x="223" y="1501"/>
                  </a:cubicBezTo>
                  <a:lnTo>
                    <a:pt x="472" y="1501"/>
                  </a:lnTo>
                  <a:cubicBezTo>
                    <a:pt x="682" y="1501"/>
                    <a:pt x="695" y="1338"/>
                    <a:pt x="695" y="1233"/>
                  </a:cubicBezTo>
                  <a:lnTo>
                    <a:pt x="695" y="268"/>
                  </a:lnTo>
                  <a:cubicBezTo>
                    <a:pt x="695" y="163"/>
                    <a:pt x="682" y="0"/>
                    <a:pt x="472" y="0"/>
                  </a:cubicBezTo>
                  <a:lnTo>
                    <a:pt x="223" y="0"/>
                  </a:lnTo>
                  <a:cubicBezTo>
                    <a:pt x="13" y="0"/>
                    <a:pt x="0" y="163"/>
                    <a:pt x="0" y="268"/>
                  </a:cubicBezTo>
                  <a:lnTo>
                    <a:pt x="0" y="1233"/>
                  </a:lnTo>
                  <a:close/>
                  <a:moveTo>
                    <a:pt x="394" y="1258"/>
                  </a:moveTo>
                  <a:cubicBezTo>
                    <a:pt x="394" y="1284"/>
                    <a:pt x="375" y="1307"/>
                    <a:pt x="347" y="1307"/>
                  </a:cubicBezTo>
                  <a:cubicBezTo>
                    <a:pt x="330" y="1307"/>
                    <a:pt x="300" y="1297"/>
                    <a:pt x="300" y="1258"/>
                  </a:cubicBezTo>
                  <a:lnTo>
                    <a:pt x="300" y="236"/>
                  </a:lnTo>
                  <a:cubicBezTo>
                    <a:pt x="300" y="197"/>
                    <a:pt x="330" y="186"/>
                    <a:pt x="347" y="186"/>
                  </a:cubicBezTo>
                  <a:cubicBezTo>
                    <a:pt x="375" y="186"/>
                    <a:pt x="394" y="210"/>
                    <a:pt x="394" y="236"/>
                  </a:cubicBezTo>
                  <a:lnTo>
                    <a:pt x="394" y="12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13"/>
            <p:cNvSpPr>
              <a:spLocks/>
            </p:cNvSpPr>
            <p:nvPr/>
          </p:nvSpPr>
          <p:spPr bwMode="auto">
            <a:xfrm>
              <a:off x="1565275" y="358775"/>
              <a:ext cx="142875" cy="182562"/>
            </a:xfrm>
            <a:custGeom>
              <a:avLst/>
              <a:gdLst>
                <a:gd name="T0" fmla="*/ 780 w 1171"/>
                <a:gd name="T1" fmla="*/ 0 h 1501"/>
                <a:gd name="T2" fmla="*/ 1171 w 1171"/>
                <a:gd name="T3" fmla="*/ 0 h 1501"/>
                <a:gd name="T4" fmla="*/ 1171 w 1171"/>
                <a:gd name="T5" fmla="*/ 1501 h 1501"/>
                <a:gd name="T6" fmla="*/ 870 w 1171"/>
                <a:gd name="T7" fmla="*/ 1501 h 1501"/>
                <a:gd name="T8" fmla="*/ 870 w 1171"/>
                <a:gd name="T9" fmla="*/ 560 h 1501"/>
                <a:gd name="T10" fmla="*/ 860 w 1171"/>
                <a:gd name="T11" fmla="*/ 560 h 1501"/>
                <a:gd name="T12" fmla="*/ 705 w 1171"/>
                <a:gd name="T13" fmla="*/ 1501 h 1501"/>
                <a:gd name="T14" fmla="*/ 465 w 1171"/>
                <a:gd name="T15" fmla="*/ 1501 h 1501"/>
                <a:gd name="T16" fmla="*/ 311 w 1171"/>
                <a:gd name="T17" fmla="*/ 560 h 1501"/>
                <a:gd name="T18" fmla="*/ 300 w 1171"/>
                <a:gd name="T19" fmla="*/ 560 h 1501"/>
                <a:gd name="T20" fmla="*/ 300 w 1171"/>
                <a:gd name="T21" fmla="*/ 1501 h 1501"/>
                <a:gd name="T22" fmla="*/ 0 w 1171"/>
                <a:gd name="T23" fmla="*/ 1501 h 1501"/>
                <a:gd name="T24" fmla="*/ 0 w 1171"/>
                <a:gd name="T25" fmla="*/ 0 h 1501"/>
                <a:gd name="T26" fmla="*/ 390 w 1171"/>
                <a:gd name="T27" fmla="*/ 0 h 1501"/>
                <a:gd name="T28" fmla="*/ 585 w 1171"/>
                <a:gd name="T29" fmla="*/ 1055 h 1501"/>
                <a:gd name="T30" fmla="*/ 780 w 1171"/>
                <a:gd name="T31" fmla="*/ 0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1" h="1501">
                  <a:moveTo>
                    <a:pt x="780" y="0"/>
                  </a:moveTo>
                  <a:lnTo>
                    <a:pt x="1171" y="0"/>
                  </a:lnTo>
                  <a:lnTo>
                    <a:pt x="1171" y="1501"/>
                  </a:lnTo>
                  <a:lnTo>
                    <a:pt x="870" y="1501"/>
                  </a:lnTo>
                  <a:lnTo>
                    <a:pt x="870" y="560"/>
                  </a:lnTo>
                  <a:lnTo>
                    <a:pt x="860" y="560"/>
                  </a:lnTo>
                  <a:lnTo>
                    <a:pt x="705" y="1501"/>
                  </a:lnTo>
                  <a:lnTo>
                    <a:pt x="465" y="1501"/>
                  </a:lnTo>
                  <a:lnTo>
                    <a:pt x="311" y="560"/>
                  </a:lnTo>
                  <a:lnTo>
                    <a:pt x="300" y="560"/>
                  </a:lnTo>
                  <a:lnTo>
                    <a:pt x="300" y="1501"/>
                  </a:lnTo>
                  <a:lnTo>
                    <a:pt x="0" y="1501"/>
                  </a:lnTo>
                  <a:lnTo>
                    <a:pt x="0" y="0"/>
                  </a:lnTo>
                  <a:lnTo>
                    <a:pt x="390" y="0"/>
                  </a:lnTo>
                  <a:lnTo>
                    <a:pt x="585" y="1055"/>
                  </a:lnTo>
                  <a:lnTo>
                    <a:pt x="7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974725" y="598488"/>
              <a:ext cx="733425" cy="125412"/>
            </a:xfrm>
            <a:custGeom>
              <a:avLst/>
              <a:gdLst>
                <a:gd name="T0" fmla="*/ 6025 w 6025"/>
                <a:gd name="T1" fmla="*/ 1034 h 1034"/>
                <a:gd name="T2" fmla="*/ 0 w 6025"/>
                <a:gd name="T3" fmla="*/ 0 h 1034"/>
                <a:gd name="T4" fmla="*/ 351 w 6025"/>
                <a:gd name="T5" fmla="*/ 717 h 1034"/>
                <a:gd name="T6" fmla="*/ 457 w 6025"/>
                <a:gd name="T7" fmla="*/ 639 h 1034"/>
                <a:gd name="T8" fmla="*/ 351 w 6025"/>
                <a:gd name="T9" fmla="*/ 559 h 1034"/>
                <a:gd name="T10" fmla="*/ 5446 w 6025"/>
                <a:gd name="T11" fmla="*/ 397 h 1034"/>
                <a:gd name="T12" fmla="*/ 5818 w 6025"/>
                <a:gd name="T13" fmla="*/ 358 h 1034"/>
                <a:gd name="T14" fmla="*/ 5732 w 6025"/>
                <a:gd name="T15" fmla="*/ 502 h 1034"/>
                <a:gd name="T16" fmla="*/ 5642 w 6025"/>
                <a:gd name="T17" fmla="*/ 843 h 1034"/>
                <a:gd name="T18" fmla="*/ 5583 w 6025"/>
                <a:gd name="T19" fmla="*/ 643 h 1034"/>
                <a:gd name="T20" fmla="*/ 5690 w 6025"/>
                <a:gd name="T21" fmla="*/ 643 h 1034"/>
                <a:gd name="T22" fmla="*/ 5603 w 6025"/>
                <a:gd name="T23" fmla="*/ 561 h 1034"/>
                <a:gd name="T24" fmla="*/ 5639 w 6025"/>
                <a:gd name="T25" fmla="*/ 450 h 1034"/>
                <a:gd name="T26" fmla="*/ 5633 w 6025"/>
                <a:gd name="T27" fmla="*/ 305 h 1034"/>
                <a:gd name="T28" fmla="*/ 5446 w 6025"/>
                <a:gd name="T29" fmla="*/ 397 h 1034"/>
                <a:gd name="T30" fmla="*/ 4829 w 6025"/>
                <a:gd name="T31" fmla="*/ 319 h 1034"/>
                <a:gd name="T32" fmla="*/ 4789 w 6025"/>
                <a:gd name="T33" fmla="*/ 592 h 1034"/>
                <a:gd name="T34" fmla="*/ 4921 w 6025"/>
                <a:gd name="T35" fmla="*/ 208 h 1034"/>
                <a:gd name="T36" fmla="*/ 4911 w 6025"/>
                <a:gd name="T37" fmla="*/ 829 h 1034"/>
                <a:gd name="T38" fmla="*/ 4775 w 6025"/>
                <a:gd name="T39" fmla="*/ 704 h 1034"/>
                <a:gd name="T40" fmla="*/ 4607 w 6025"/>
                <a:gd name="T41" fmla="*/ 829 h 1034"/>
                <a:gd name="T42" fmla="*/ 4921 w 6025"/>
                <a:gd name="T43" fmla="*/ 208 h 1034"/>
                <a:gd name="T44" fmla="*/ 4194 w 6025"/>
                <a:gd name="T45" fmla="*/ 325 h 1034"/>
                <a:gd name="T46" fmla="*/ 3996 w 6025"/>
                <a:gd name="T47" fmla="*/ 829 h 1034"/>
                <a:gd name="T48" fmla="*/ 3847 w 6025"/>
                <a:gd name="T49" fmla="*/ 208 h 1034"/>
                <a:gd name="T50" fmla="*/ 3081 w 6025"/>
                <a:gd name="T51" fmla="*/ 208 h 1034"/>
                <a:gd name="T52" fmla="*/ 3059 w 6025"/>
                <a:gd name="T53" fmla="*/ 598 h 1034"/>
                <a:gd name="T54" fmla="*/ 3186 w 6025"/>
                <a:gd name="T55" fmla="*/ 208 h 1034"/>
                <a:gd name="T56" fmla="*/ 3329 w 6025"/>
                <a:gd name="T57" fmla="*/ 829 h 1034"/>
                <a:gd name="T58" fmla="*/ 3186 w 6025"/>
                <a:gd name="T59" fmla="*/ 684 h 1034"/>
                <a:gd name="T60" fmla="*/ 3213 w 6025"/>
                <a:gd name="T61" fmla="*/ 451 h 1034"/>
                <a:gd name="T62" fmla="*/ 2938 w 6025"/>
                <a:gd name="T63" fmla="*/ 829 h 1034"/>
                <a:gd name="T64" fmla="*/ 3081 w 6025"/>
                <a:gd name="T65" fmla="*/ 208 h 1034"/>
                <a:gd name="T66" fmla="*/ 2173 w 6025"/>
                <a:gd name="T67" fmla="*/ 362 h 1034"/>
                <a:gd name="T68" fmla="*/ 2151 w 6025"/>
                <a:gd name="T69" fmla="*/ 598 h 1034"/>
                <a:gd name="T70" fmla="*/ 2420 w 6025"/>
                <a:gd name="T71" fmla="*/ 208 h 1034"/>
                <a:gd name="T72" fmla="*/ 2278 w 6025"/>
                <a:gd name="T73" fmla="*/ 829 h 1034"/>
                <a:gd name="T74" fmla="*/ 2305 w 6025"/>
                <a:gd name="T75" fmla="*/ 451 h 1034"/>
                <a:gd name="T76" fmla="*/ 2176 w 6025"/>
                <a:gd name="T77" fmla="*/ 829 h 1034"/>
                <a:gd name="T78" fmla="*/ 2030 w 6025"/>
                <a:gd name="T79" fmla="*/ 208 h 1034"/>
                <a:gd name="T80" fmla="*/ 1265 w 6025"/>
                <a:gd name="T81" fmla="*/ 447 h 1034"/>
                <a:gd name="T82" fmla="*/ 1363 w 6025"/>
                <a:gd name="T83" fmla="*/ 208 h 1034"/>
                <a:gd name="T84" fmla="*/ 1512 w 6025"/>
                <a:gd name="T85" fmla="*/ 829 h 1034"/>
                <a:gd name="T86" fmla="*/ 1363 w 6025"/>
                <a:gd name="T87" fmla="*/ 565 h 1034"/>
                <a:gd name="T88" fmla="*/ 1265 w 6025"/>
                <a:gd name="T89" fmla="*/ 829 h 1034"/>
                <a:gd name="T90" fmla="*/ 1115 w 6025"/>
                <a:gd name="T91" fmla="*/ 208 h 1034"/>
                <a:gd name="T92" fmla="*/ 1265 w 6025"/>
                <a:gd name="T93" fmla="*/ 447 h 1034"/>
                <a:gd name="T94" fmla="*/ 395 w 6025"/>
                <a:gd name="T95" fmla="*/ 447 h 1034"/>
                <a:gd name="T96" fmla="*/ 395 w 6025"/>
                <a:gd name="T97" fmla="*/ 319 h 1034"/>
                <a:gd name="T98" fmla="*/ 351 w 6025"/>
                <a:gd name="T99" fmla="*/ 447 h 1034"/>
                <a:gd name="T100" fmla="*/ 445 w 6025"/>
                <a:gd name="T101" fmla="*/ 208 h 1034"/>
                <a:gd name="T102" fmla="*/ 513 w 6025"/>
                <a:gd name="T103" fmla="*/ 495 h 1034"/>
                <a:gd name="T104" fmla="*/ 415 w 6025"/>
                <a:gd name="T105" fmla="*/ 829 h 1034"/>
                <a:gd name="T106" fmla="*/ 206 w 6025"/>
                <a:gd name="T107" fmla="*/ 208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25" h="1034">
                  <a:moveTo>
                    <a:pt x="0" y="1034"/>
                  </a:moveTo>
                  <a:lnTo>
                    <a:pt x="6025" y="1034"/>
                  </a:lnTo>
                  <a:lnTo>
                    <a:pt x="6025" y="0"/>
                  </a:lnTo>
                  <a:lnTo>
                    <a:pt x="0" y="0"/>
                  </a:lnTo>
                  <a:lnTo>
                    <a:pt x="0" y="1034"/>
                  </a:lnTo>
                  <a:close/>
                  <a:moveTo>
                    <a:pt x="351" y="717"/>
                  </a:moveTo>
                  <a:lnTo>
                    <a:pt x="384" y="717"/>
                  </a:lnTo>
                  <a:cubicBezTo>
                    <a:pt x="441" y="717"/>
                    <a:pt x="457" y="695"/>
                    <a:pt x="457" y="639"/>
                  </a:cubicBezTo>
                  <a:cubicBezTo>
                    <a:pt x="457" y="587"/>
                    <a:pt x="441" y="559"/>
                    <a:pt x="388" y="559"/>
                  </a:cubicBezTo>
                  <a:lnTo>
                    <a:pt x="351" y="559"/>
                  </a:lnTo>
                  <a:lnTo>
                    <a:pt x="351" y="717"/>
                  </a:lnTo>
                  <a:close/>
                  <a:moveTo>
                    <a:pt x="5446" y="397"/>
                  </a:moveTo>
                  <a:cubicBezTo>
                    <a:pt x="5446" y="268"/>
                    <a:pt x="5526" y="194"/>
                    <a:pt x="5633" y="194"/>
                  </a:cubicBezTo>
                  <a:cubicBezTo>
                    <a:pt x="5752" y="194"/>
                    <a:pt x="5818" y="271"/>
                    <a:pt x="5818" y="358"/>
                  </a:cubicBezTo>
                  <a:cubicBezTo>
                    <a:pt x="5818" y="435"/>
                    <a:pt x="5793" y="474"/>
                    <a:pt x="5730" y="502"/>
                  </a:cubicBezTo>
                  <a:lnTo>
                    <a:pt x="5732" y="502"/>
                  </a:lnTo>
                  <a:cubicBezTo>
                    <a:pt x="5795" y="525"/>
                    <a:pt x="5840" y="551"/>
                    <a:pt x="5840" y="663"/>
                  </a:cubicBezTo>
                  <a:cubicBezTo>
                    <a:pt x="5840" y="785"/>
                    <a:pt x="5761" y="843"/>
                    <a:pt x="5642" y="843"/>
                  </a:cubicBezTo>
                  <a:cubicBezTo>
                    <a:pt x="5550" y="843"/>
                    <a:pt x="5446" y="803"/>
                    <a:pt x="5446" y="643"/>
                  </a:cubicBezTo>
                  <a:lnTo>
                    <a:pt x="5583" y="643"/>
                  </a:lnTo>
                  <a:cubicBezTo>
                    <a:pt x="5583" y="712"/>
                    <a:pt x="5603" y="732"/>
                    <a:pt x="5636" y="732"/>
                  </a:cubicBezTo>
                  <a:cubicBezTo>
                    <a:pt x="5675" y="732"/>
                    <a:pt x="5690" y="712"/>
                    <a:pt x="5690" y="643"/>
                  </a:cubicBezTo>
                  <a:cubicBezTo>
                    <a:pt x="5690" y="585"/>
                    <a:pt x="5672" y="561"/>
                    <a:pt x="5625" y="561"/>
                  </a:cubicBezTo>
                  <a:lnTo>
                    <a:pt x="5603" y="561"/>
                  </a:lnTo>
                  <a:lnTo>
                    <a:pt x="5603" y="450"/>
                  </a:lnTo>
                  <a:lnTo>
                    <a:pt x="5639" y="450"/>
                  </a:lnTo>
                  <a:cubicBezTo>
                    <a:pt x="5660" y="450"/>
                    <a:pt x="5684" y="426"/>
                    <a:pt x="5684" y="381"/>
                  </a:cubicBezTo>
                  <a:cubicBezTo>
                    <a:pt x="5684" y="335"/>
                    <a:pt x="5669" y="305"/>
                    <a:pt x="5633" y="305"/>
                  </a:cubicBezTo>
                  <a:cubicBezTo>
                    <a:pt x="5595" y="305"/>
                    <a:pt x="5583" y="333"/>
                    <a:pt x="5583" y="397"/>
                  </a:cubicBezTo>
                  <a:lnTo>
                    <a:pt x="5446" y="397"/>
                  </a:lnTo>
                  <a:close/>
                  <a:moveTo>
                    <a:pt x="4869" y="592"/>
                  </a:moveTo>
                  <a:lnTo>
                    <a:pt x="4829" y="319"/>
                  </a:lnTo>
                  <a:lnTo>
                    <a:pt x="4828" y="319"/>
                  </a:lnTo>
                  <a:lnTo>
                    <a:pt x="4789" y="592"/>
                  </a:lnTo>
                  <a:lnTo>
                    <a:pt x="4869" y="592"/>
                  </a:lnTo>
                  <a:close/>
                  <a:moveTo>
                    <a:pt x="4921" y="208"/>
                  </a:moveTo>
                  <a:lnTo>
                    <a:pt x="5058" y="829"/>
                  </a:lnTo>
                  <a:lnTo>
                    <a:pt x="4911" y="829"/>
                  </a:lnTo>
                  <a:lnTo>
                    <a:pt x="4889" y="704"/>
                  </a:lnTo>
                  <a:lnTo>
                    <a:pt x="4775" y="704"/>
                  </a:lnTo>
                  <a:lnTo>
                    <a:pt x="4756" y="829"/>
                  </a:lnTo>
                  <a:lnTo>
                    <a:pt x="4607" y="829"/>
                  </a:lnTo>
                  <a:lnTo>
                    <a:pt x="4742" y="208"/>
                  </a:lnTo>
                  <a:lnTo>
                    <a:pt x="4921" y="208"/>
                  </a:lnTo>
                  <a:close/>
                  <a:moveTo>
                    <a:pt x="4194" y="208"/>
                  </a:moveTo>
                  <a:lnTo>
                    <a:pt x="4194" y="325"/>
                  </a:lnTo>
                  <a:lnTo>
                    <a:pt x="3996" y="325"/>
                  </a:lnTo>
                  <a:lnTo>
                    <a:pt x="3996" y="829"/>
                  </a:lnTo>
                  <a:lnTo>
                    <a:pt x="3847" y="829"/>
                  </a:lnTo>
                  <a:lnTo>
                    <a:pt x="3847" y="208"/>
                  </a:lnTo>
                  <a:lnTo>
                    <a:pt x="4194" y="208"/>
                  </a:lnTo>
                  <a:close/>
                  <a:moveTo>
                    <a:pt x="3081" y="208"/>
                  </a:moveTo>
                  <a:lnTo>
                    <a:pt x="3081" y="362"/>
                  </a:lnTo>
                  <a:cubicBezTo>
                    <a:pt x="3081" y="430"/>
                    <a:pt x="3062" y="529"/>
                    <a:pt x="3059" y="598"/>
                  </a:cubicBezTo>
                  <a:lnTo>
                    <a:pt x="3060" y="598"/>
                  </a:lnTo>
                  <a:lnTo>
                    <a:pt x="3186" y="208"/>
                  </a:lnTo>
                  <a:lnTo>
                    <a:pt x="3329" y="208"/>
                  </a:lnTo>
                  <a:lnTo>
                    <a:pt x="3329" y="829"/>
                  </a:lnTo>
                  <a:lnTo>
                    <a:pt x="3186" y="829"/>
                  </a:lnTo>
                  <a:lnTo>
                    <a:pt x="3186" y="684"/>
                  </a:lnTo>
                  <a:cubicBezTo>
                    <a:pt x="3186" y="618"/>
                    <a:pt x="3207" y="516"/>
                    <a:pt x="3213" y="451"/>
                  </a:cubicBezTo>
                  <a:lnTo>
                    <a:pt x="3213" y="451"/>
                  </a:lnTo>
                  <a:lnTo>
                    <a:pt x="3084" y="829"/>
                  </a:lnTo>
                  <a:lnTo>
                    <a:pt x="2938" y="829"/>
                  </a:lnTo>
                  <a:lnTo>
                    <a:pt x="2938" y="208"/>
                  </a:lnTo>
                  <a:lnTo>
                    <a:pt x="3081" y="208"/>
                  </a:lnTo>
                  <a:close/>
                  <a:moveTo>
                    <a:pt x="2173" y="208"/>
                  </a:moveTo>
                  <a:lnTo>
                    <a:pt x="2173" y="362"/>
                  </a:lnTo>
                  <a:cubicBezTo>
                    <a:pt x="2173" y="430"/>
                    <a:pt x="2154" y="529"/>
                    <a:pt x="2151" y="598"/>
                  </a:cubicBezTo>
                  <a:lnTo>
                    <a:pt x="2151" y="598"/>
                  </a:lnTo>
                  <a:lnTo>
                    <a:pt x="2278" y="208"/>
                  </a:lnTo>
                  <a:lnTo>
                    <a:pt x="2420" y="208"/>
                  </a:lnTo>
                  <a:lnTo>
                    <a:pt x="2420" y="829"/>
                  </a:lnTo>
                  <a:lnTo>
                    <a:pt x="2278" y="829"/>
                  </a:lnTo>
                  <a:lnTo>
                    <a:pt x="2278" y="684"/>
                  </a:lnTo>
                  <a:cubicBezTo>
                    <a:pt x="2278" y="618"/>
                    <a:pt x="2298" y="516"/>
                    <a:pt x="2305" y="451"/>
                  </a:cubicBezTo>
                  <a:lnTo>
                    <a:pt x="2305" y="451"/>
                  </a:lnTo>
                  <a:lnTo>
                    <a:pt x="2176" y="829"/>
                  </a:lnTo>
                  <a:lnTo>
                    <a:pt x="2030" y="829"/>
                  </a:lnTo>
                  <a:lnTo>
                    <a:pt x="2030" y="208"/>
                  </a:lnTo>
                  <a:lnTo>
                    <a:pt x="2173" y="208"/>
                  </a:lnTo>
                  <a:close/>
                  <a:moveTo>
                    <a:pt x="1265" y="447"/>
                  </a:moveTo>
                  <a:lnTo>
                    <a:pt x="1363" y="447"/>
                  </a:lnTo>
                  <a:lnTo>
                    <a:pt x="1363" y="208"/>
                  </a:lnTo>
                  <a:lnTo>
                    <a:pt x="1512" y="208"/>
                  </a:lnTo>
                  <a:lnTo>
                    <a:pt x="1512" y="829"/>
                  </a:lnTo>
                  <a:lnTo>
                    <a:pt x="1363" y="829"/>
                  </a:lnTo>
                  <a:lnTo>
                    <a:pt x="1363" y="565"/>
                  </a:lnTo>
                  <a:lnTo>
                    <a:pt x="1265" y="565"/>
                  </a:lnTo>
                  <a:lnTo>
                    <a:pt x="1265" y="829"/>
                  </a:lnTo>
                  <a:lnTo>
                    <a:pt x="1115" y="829"/>
                  </a:lnTo>
                  <a:lnTo>
                    <a:pt x="1115" y="208"/>
                  </a:lnTo>
                  <a:lnTo>
                    <a:pt x="1265" y="208"/>
                  </a:lnTo>
                  <a:lnTo>
                    <a:pt x="1265" y="447"/>
                  </a:lnTo>
                  <a:close/>
                  <a:moveTo>
                    <a:pt x="351" y="447"/>
                  </a:moveTo>
                  <a:lnTo>
                    <a:pt x="395" y="447"/>
                  </a:lnTo>
                  <a:cubicBezTo>
                    <a:pt x="437" y="447"/>
                    <a:pt x="454" y="426"/>
                    <a:pt x="454" y="377"/>
                  </a:cubicBezTo>
                  <a:cubicBezTo>
                    <a:pt x="454" y="341"/>
                    <a:pt x="437" y="319"/>
                    <a:pt x="395" y="319"/>
                  </a:cubicBezTo>
                  <a:lnTo>
                    <a:pt x="351" y="319"/>
                  </a:lnTo>
                  <a:lnTo>
                    <a:pt x="351" y="447"/>
                  </a:lnTo>
                  <a:close/>
                  <a:moveTo>
                    <a:pt x="206" y="208"/>
                  </a:moveTo>
                  <a:lnTo>
                    <a:pt x="445" y="208"/>
                  </a:lnTo>
                  <a:cubicBezTo>
                    <a:pt x="518" y="208"/>
                    <a:pt x="598" y="252"/>
                    <a:pt x="598" y="363"/>
                  </a:cubicBezTo>
                  <a:cubicBezTo>
                    <a:pt x="598" y="448"/>
                    <a:pt x="546" y="488"/>
                    <a:pt x="513" y="495"/>
                  </a:cubicBezTo>
                  <a:cubicBezTo>
                    <a:pt x="571" y="519"/>
                    <a:pt x="604" y="559"/>
                    <a:pt x="604" y="645"/>
                  </a:cubicBezTo>
                  <a:cubicBezTo>
                    <a:pt x="604" y="761"/>
                    <a:pt x="542" y="829"/>
                    <a:pt x="415" y="829"/>
                  </a:cubicBezTo>
                  <a:lnTo>
                    <a:pt x="206" y="829"/>
                  </a:lnTo>
                  <a:lnTo>
                    <a:pt x="206" y="2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2" name="Рисунок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4" y="152401"/>
            <a:ext cx="1527645" cy="800982"/>
          </a:xfrm>
          <a:prstGeom prst="rect">
            <a:avLst/>
          </a:prstGeom>
        </p:spPr>
      </p:pic>
      <p:sp>
        <p:nvSpPr>
          <p:cNvPr id="199" name="Прямоугольник с одним вырезанным углом 198"/>
          <p:cNvSpPr/>
          <p:nvPr userDrawn="1"/>
        </p:nvSpPr>
        <p:spPr>
          <a:xfrm>
            <a:off x="0" y="1497585"/>
            <a:ext cx="9679727" cy="3208434"/>
          </a:xfrm>
          <a:prstGeom prst="snip1Rect">
            <a:avLst>
              <a:gd name="adj" fmla="val 12034"/>
            </a:avLst>
          </a:prstGeom>
          <a:solidFill>
            <a:schemeClr val="bg1"/>
          </a:solidFill>
          <a:ln>
            <a:noFill/>
          </a:ln>
          <a:effectLst>
            <a:outerShdw blurRad="304800" algn="ctr" rotWithShape="0">
              <a:srgbClr val="00206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eaLnBrk="1" hangingPunct="1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243138" y="1952836"/>
            <a:ext cx="6937286" cy="2447714"/>
          </a:xfrm>
          <a:prstGeom prst="rect">
            <a:avLst/>
          </a:prstGeom>
        </p:spPr>
        <p:txBody>
          <a:bodyPr lIns="0" tIns="0" rIns="0" bIns="72000" anchor="ctr" anchorCtr="0"/>
          <a:lstStyle>
            <a:lvl1pPr marL="0" marR="0" indent="0" algn="l" defTabSz="1217613" rtl="0" eaLnBrk="0" fontAlgn="base" latinLnBrk="0" hangingPunct="0">
              <a:lnSpc>
                <a:spcPts val="44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4000" b="0" kern="1200" spc="30" baseline="0" dirty="0" smtClean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>
              <a:lnSpc>
                <a:spcPts val="4400"/>
              </a:lnSpc>
            </a:pPr>
            <a:r>
              <a:rPr lang="ru-RU" sz="4000" spc="40" baseline="0" dirty="0" smtClean="0"/>
              <a:t>НАЗВАНИЕ ПРЕЗЕНТАЦИИ</a:t>
            </a:r>
            <a:endParaRPr lang="ru-RU" sz="4000" spc="40" baseline="0" dirty="0"/>
          </a:p>
        </p:txBody>
      </p:sp>
      <p:sp>
        <p:nvSpPr>
          <p:cNvPr id="74" name="TextBox 73"/>
          <p:cNvSpPr txBox="1"/>
          <p:nvPr userDrawn="1"/>
        </p:nvSpPr>
        <p:spPr>
          <a:xfrm>
            <a:off x="2150167" y="6237312"/>
            <a:ext cx="9274425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400" spc="40" baseline="0" dirty="0" smtClean="0">
                <a:solidFill>
                  <a:srgbClr val="0079C2"/>
                </a:solidFill>
                <a:latin typeface="+mn-lt"/>
              </a:rPr>
              <a:t>СОВРЕМЕННЫЕ МЕТОДЫ КОМПЛЕКСНОГО МОДЕЛИРОВАНИЯ РАЗРАБОТКИ </a:t>
            </a:r>
            <a:br>
              <a:rPr lang="ru-RU" sz="1400" spc="40" baseline="0" dirty="0" smtClean="0">
                <a:solidFill>
                  <a:srgbClr val="0079C2"/>
                </a:solidFill>
                <a:latin typeface="+mn-lt"/>
              </a:rPr>
            </a:br>
            <a:r>
              <a:rPr lang="ru-RU" sz="1400" spc="40" baseline="0" dirty="0" smtClean="0">
                <a:solidFill>
                  <a:srgbClr val="0079C2"/>
                </a:solidFill>
                <a:latin typeface="+mn-lt"/>
              </a:rPr>
              <a:t>ГАЗОВЫХ И НЕФТЕГАЗОКОНДЕНСАТНЫХ МЕСТОРОЖДЕНИЙ (ГРИМО</a:t>
            </a:r>
            <a:r>
              <a:rPr lang="ru-RU" sz="1400" spc="-150" baseline="0" dirty="0" smtClean="0">
                <a:solidFill>
                  <a:srgbClr val="0079C2"/>
                </a:solidFill>
                <a:latin typeface="+mn-lt"/>
              </a:rPr>
              <a:t> </a:t>
            </a:r>
            <a:r>
              <a:rPr lang="ru-RU" sz="1400" spc="40" baseline="0" dirty="0" smtClean="0">
                <a:solidFill>
                  <a:srgbClr val="0079C2"/>
                </a:solidFill>
                <a:latin typeface="+mn-lt"/>
              </a:rPr>
              <a:t>–</a:t>
            </a:r>
            <a:r>
              <a:rPr lang="ru-RU" sz="1400" spc="-300" baseline="0" dirty="0" smtClean="0">
                <a:solidFill>
                  <a:srgbClr val="0079C2"/>
                </a:solidFill>
                <a:latin typeface="+mn-lt"/>
              </a:rPr>
              <a:t> </a:t>
            </a:r>
            <a:r>
              <a:rPr lang="ru-RU" sz="1400" spc="40" baseline="0" dirty="0" smtClean="0">
                <a:solidFill>
                  <a:srgbClr val="0079C2"/>
                </a:solidFill>
                <a:latin typeface="+mn-lt"/>
              </a:rPr>
              <a:t>2023)</a:t>
            </a:r>
          </a:p>
        </p:txBody>
      </p:sp>
      <p:sp>
        <p:nvSpPr>
          <p:cNvPr id="13" name="Текст 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243572" y="5118100"/>
            <a:ext cx="9182100" cy="256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lnSpc>
                <a:spcPts val="2000"/>
              </a:lnSpc>
              <a:spcBef>
                <a:spcPts val="0"/>
              </a:spcBef>
              <a:defRPr sz="1800" b="1" baseline="0"/>
            </a:lvl1pPr>
          </a:lstStyle>
          <a:p>
            <a:pPr lvl="0"/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243572" y="5357712"/>
            <a:ext cx="9182100" cy="303536"/>
          </a:xfrm>
          <a:prstGeom prst="rect">
            <a:avLst/>
          </a:prstGeom>
        </p:spPr>
        <p:txBody>
          <a:bodyPr wrap="square" lIns="0" tIns="72000" rIns="0" bIns="0">
            <a:spAutoFit/>
          </a:bodyPr>
          <a:lstStyle>
            <a:lvl1pPr indent="0">
              <a:lnSpc>
                <a:spcPts val="1800"/>
              </a:lnSpc>
              <a:spcBef>
                <a:spcPts val="0"/>
              </a:spcBef>
              <a:defRPr sz="1600" b="0"/>
            </a:lvl1pPr>
          </a:lstStyle>
          <a:p>
            <a:pPr lvl="0"/>
            <a:r>
              <a:rPr lang="ru-RU" dirty="0" smtClean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32466038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976">
          <p15:clr>
            <a:srgbClr val="5ACBF0"/>
          </p15:clr>
        </p15:guide>
        <p15:guide id="2" orient="horz" pos="2772">
          <p15:clr>
            <a:srgbClr val="FBAE40"/>
          </p15:clr>
        </p15:guide>
        <p15:guide id="3" orient="horz" pos="799">
          <p15:clr>
            <a:srgbClr val="FBAE40"/>
          </p15:clr>
        </p15:guide>
        <p15:guide id="4" pos="6108">
          <p15:clr>
            <a:srgbClr val="FBAE40"/>
          </p15:clr>
        </p15:guide>
        <p15:guide id="5" pos="6335">
          <p15:clr>
            <a:srgbClr val="FBAE40"/>
          </p15:clr>
        </p15:guide>
        <p15:guide id="6" pos="7197">
          <p15:clr>
            <a:srgbClr val="FBAE40"/>
          </p15:clr>
        </p15:guide>
        <p15:guide id="7" orient="horz" pos="935">
          <p15:clr>
            <a:srgbClr val="5ACBF0"/>
          </p15:clr>
        </p15:guide>
        <p15:guide id="8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 userDrawn="1"/>
        </p:nvGrpSpPr>
        <p:grpSpPr>
          <a:xfrm>
            <a:off x="6384033" y="-7799"/>
            <a:ext cx="5816541" cy="6857179"/>
            <a:chOff x="6384033" y="-7799"/>
            <a:chExt cx="5816541" cy="6857179"/>
          </a:xfrm>
        </p:grpSpPr>
        <p:sp>
          <p:nvSpPr>
            <p:cNvPr id="17" name="Полилиния 16"/>
            <p:cNvSpPr/>
            <p:nvPr userDrawn="1"/>
          </p:nvSpPr>
          <p:spPr>
            <a:xfrm>
              <a:off x="9588389" y="2662672"/>
              <a:ext cx="2612185" cy="4164419"/>
            </a:xfrm>
            <a:custGeom>
              <a:avLst/>
              <a:gdLst>
                <a:gd name="connsiteX0" fmla="*/ 686515 w 2612185"/>
                <a:gd name="connsiteY0" fmla="*/ 3326907 h 4164419"/>
                <a:gd name="connsiteX1" fmla="*/ 70247 w 2612185"/>
                <a:gd name="connsiteY1" fmla="*/ 3673205 h 4164419"/>
                <a:gd name="connsiteX2" fmla="*/ 63485 w 2612185"/>
                <a:gd name="connsiteY2" fmla="*/ 4099354 h 4164419"/>
                <a:gd name="connsiteX3" fmla="*/ 686516 w 2612185"/>
                <a:gd name="connsiteY3" fmla="*/ 3745237 h 4164419"/>
                <a:gd name="connsiteX4" fmla="*/ 686515 w 2612185"/>
                <a:gd name="connsiteY4" fmla="*/ 3326907 h 4164419"/>
                <a:gd name="connsiteX5" fmla="*/ 686515 w 2612185"/>
                <a:gd name="connsiteY5" fmla="*/ 2838151 h 4164419"/>
                <a:gd name="connsiteX6" fmla="*/ 55131 w 2612185"/>
                <a:gd name="connsiteY6" fmla="*/ 3192669 h 4164419"/>
                <a:gd name="connsiteX7" fmla="*/ 53193 w 2612185"/>
                <a:gd name="connsiteY7" fmla="*/ 3552875 h 4164419"/>
                <a:gd name="connsiteX8" fmla="*/ 686516 w 2612185"/>
                <a:gd name="connsiteY8" fmla="*/ 3199704 h 4164419"/>
                <a:gd name="connsiteX9" fmla="*/ 686515 w 2612185"/>
                <a:gd name="connsiteY9" fmla="*/ 2838151 h 4164419"/>
                <a:gd name="connsiteX10" fmla="*/ 686516 w 2612185"/>
                <a:gd name="connsiteY10" fmla="*/ 2281099 h 4164419"/>
                <a:gd name="connsiteX11" fmla="*/ 58112 w 2612185"/>
                <a:gd name="connsiteY11" fmla="*/ 2638023 h 4164419"/>
                <a:gd name="connsiteX12" fmla="*/ 55849 w 2612185"/>
                <a:gd name="connsiteY12" fmla="*/ 3058888 h 4164419"/>
                <a:gd name="connsiteX13" fmla="*/ 686515 w 2612185"/>
                <a:gd name="connsiteY13" fmla="*/ 2702127 h 4164419"/>
                <a:gd name="connsiteX14" fmla="*/ 686516 w 2612185"/>
                <a:gd name="connsiteY14" fmla="*/ 2281099 h 4164419"/>
                <a:gd name="connsiteX15" fmla="*/ 2018599 w 2612185"/>
                <a:gd name="connsiteY15" fmla="*/ 2090195 h 4164419"/>
                <a:gd name="connsiteX16" fmla="*/ 1477545 w 2612185"/>
                <a:gd name="connsiteY16" fmla="*/ 2393992 h 4164419"/>
                <a:gd name="connsiteX17" fmla="*/ 1477546 w 2612185"/>
                <a:gd name="connsiteY17" fmla="*/ 2758589 h 4164419"/>
                <a:gd name="connsiteX18" fmla="*/ 2018601 w 2612185"/>
                <a:gd name="connsiteY18" fmla="*/ 2456872 h 4164419"/>
                <a:gd name="connsiteX19" fmla="*/ 2018599 w 2612185"/>
                <a:gd name="connsiteY19" fmla="*/ 2090195 h 4164419"/>
                <a:gd name="connsiteX20" fmla="*/ 1359511 w 2612185"/>
                <a:gd name="connsiteY20" fmla="*/ 1898849 h 4164419"/>
                <a:gd name="connsiteX21" fmla="*/ 804551 w 2612185"/>
                <a:gd name="connsiteY21" fmla="*/ 2214058 h 4164419"/>
                <a:gd name="connsiteX22" fmla="*/ 804551 w 2612185"/>
                <a:gd name="connsiteY22" fmla="*/ 2635355 h 4164419"/>
                <a:gd name="connsiteX23" fmla="*/ 1359511 w 2612185"/>
                <a:gd name="connsiteY23" fmla="*/ 2321419 h 4164419"/>
                <a:gd name="connsiteX24" fmla="*/ 686514 w 2612185"/>
                <a:gd name="connsiteY24" fmla="*/ 1736981 h 4164419"/>
                <a:gd name="connsiteX25" fmla="*/ 61169 w 2612185"/>
                <a:gd name="connsiteY25" fmla="*/ 2088513 h 4164419"/>
                <a:gd name="connsiteX26" fmla="*/ 66358 w 2612185"/>
                <a:gd name="connsiteY26" fmla="*/ 2484701 h 4164419"/>
                <a:gd name="connsiteX27" fmla="*/ 686516 w 2612185"/>
                <a:gd name="connsiteY27" fmla="*/ 2135030 h 4164419"/>
                <a:gd name="connsiteX28" fmla="*/ 686514 w 2612185"/>
                <a:gd name="connsiteY28" fmla="*/ 1736981 h 4164419"/>
                <a:gd name="connsiteX29" fmla="*/ 1359512 w 2612185"/>
                <a:gd name="connsiteY29" fmla="*/ 1358665 h 4164419"/>
                <a:gd name="connsiteX30" fmla="*/ 804550 w 2612185"/>
                <a:gd name="connsiteY30" fmla="*/ 1670630 h 4164419"/>
                <a:gd name="connsiteX31" fmla="*/ 804550 w 2612185"/>
                <a:gd name="connsiteY31" fmla="*/ 2068477 h 4164419"/>
                <a:gd name="connsiteX32" fmla="*/ 1359510 w 2612185"/>
                <a:gd name="connsiteY32" fmla="*/ 1755566 h 4164419"/>
                <a:gd name="connsiteX33" fmla="*/ 1359512 w 2612185"/>
                <a:gd name="connsiteY33" fmla="*/ 1358665 h 4164419"/>
                <a:gd name="connsiteX34" fmla="*/ 686516 w 2612185"/>
                <a:gd name="connsiteY34" fmla="*/ 1190234 h 4164419"/>
                <a:gd name="connsiteX35" fmla="*/ 54138 w 2612185"/>
                <a:gd name="connsiteY35" fmla="*/ 1551743 h 4164419"/>
                <a:gd name="connsiteX36" fmla="*/ 59435 w 2612185"/>
                <a:gd name="connsiteY36" fmla="*/ 1956113 h 4164419"/>
                <a:gd name="connsiteX37" fmla="*/ 686514 w 2612185"/>
                <a:gd name="connsiteY37" fmla="*/ 1601427 h 4164419"/>
                <a:gd name="connsiteX38" fmla="*/ 686516 w 2612185"/>
                <a:gd name="connsiteY38" fmla="*/ 1190234 h 4164419"/>
                <a:gd name="connsiteX39" fmla="*/ 2612185 w 2612185"/>
                <a:gd name="connsiteY39" fmla="*/ 1049255 h 4164419"/>
                <a:gd name="connsiteX40" fmla="*/ 2612185 w 2612185"/>
                <a:gd name="connsiteY40" fmla="*/ 1055294 h 4164419"/>
                <a:gd name="connsiteX41" fmla="*/ 2601384 w 2612185"/>
                <a:gd name="connsiteY41" fmla="*/ 1055345 h 4164419"/>
                <a:gd name="connsiteX42" fmla="*/ 2018600 w 2612185"/>
                <a:gd name="connsiteY42" fmla="*/ 988165 h 4164419"/>
                <a:gd name="connsiteX43" fmla="*/ 1477545 w 2612185"/>
                <a:gd name="connsiteY43" fmla="*/ 1292313 h 4164419"/>
                <a:gd name="connsiteX44" fmla="*/ 1477547 w 2612185"/>
                <a:gd name="connsiteY44" fmla="*/ 1689012 h 4164419"/>
                <a:gd name="connsiteX45" fmla="*/ 2018601 w 2612185"/>
                <a:gd name="connsiteY45" fmla="*/ 1383943 h 4164419"/>
                <a:gd name="connsiteX46" fmla="*/ 2018600 w 2612185"/>
                <a:gd name="connsiteY46" fmla="*/ 988165 h 4164419"/>
                <a:gd name="connsiteX47" fmla="*/ 1359511 w 2612185"/>
                <a:gd name="connsiteY47" fmla="*/ 805508 h 4164419"/>
                <a:gd name="connsiteX48" fmla="*/ 804550 w 2612185"/>
                <a:gd name="connsiteY48" fmla="*/ 1122758 h 4164419"/>
                <a:gd name="connsiteX49" fmla="*/ 804550 w 2612185"/>
                <a:gd name="connsiteY49" fmla="*/ 1534663 h 4164419"/>
                <a:gd name="connsiteX50" fmla="*/ 1359510 w 2612185"/>
                <a:gd name="connsiteY50" fmla="*/ 1220765 h 4164419"/>
                <a:gd name="connsiteX51" fmla="*/ 1359511 w 2612185"/>
                <a:gd name="connsiteY51" fmla="*/ 805508 h 4164419"/>
                <a:gd name="connsiteX52" fmla="*/ 2018601 w 2612185"/>
                <a:gd name="connsiteY52" fmla="*/ 428728 h 4164419"/>
                <a:gd name="connsiteX53" fmla="*/ 1477547 w 2612185"/>
                <a:gd name="connsiteY53" fmla="*/ 738030 h 4164419"/>
                <a:gd name="connsiteX54" fmla="*/ 1477546 w 2612185"/>
                <a:gd name="connsiteY54" fmla="*/ 1154006 h 4164419"/>
                <a:gd name="connsiteX55" fmla="*/ 2018599 w 2612185"/>
                <a:gd name="connsiteY55" fmla="*/ 847976 h 4164419"/>
                <a:gd name="connsiteX56" fmla="*/ 2018601 w 2612185"/>
                <a:gd name="connsiteY56" fmla="*/ 428728 h 4164419"/>
                <a:gd name="connsiteX57" fmla="*/ 2612185 w 2612185"/>
                <a:gd name="connsiteY57" fmla="*/ 0 h 4164419"/>
                <a:gd name="connsiteX58" fmla="*/ 2612185 w 2612185"/>
                <a:gd name="connsiteY58" fmla="*/ 89396 h 4164419"/>
                <a:gd name="connsiteX59" fmla="*/ 2136634 w 2612185"/>
                <a:gd name="connsiteY59" fmla="*/ 361253 h 4164419"/>
                <a:gd name="connsiteX60" fmla="*/ 2136635 w 2612185"/>
                <a:gd name="connsiteY60" fmla="*/ 781213 h 4164419"/>
                <a:gd name="connsiteX61" fmla="*/ 2612185 w 2612185"/>
                <a:gd name="connsiteY61" fmla="*/ 512236 h 4164419"/>
                <a:gd name="connsiteX62" fmla="*/ 2612185 w 2612185"/>
                <a:gd name="connsiteY62" fmla="*/ 654493 h 4164419"/>
                <a:gd name="connsiteX63" fmla="*/ 2136636 w 2612185"/>
                <a:gd name="connsiteY63" fmla="*/ 921816 h 4164419"/>
                <a:gd name="connsiteX64" fmla="*/ 2136636 w 2612185"/>
                <a:gd name="connsiteY64" fmla="*/ 1317391 h 4164419"/>
                <a:gd name="connsiteX65" fmla="*/ 2136888 w 2612185"/>
                <a:gd name="connsiteY65" fmla="*/ 1317249 h 4164419"/>
                <a:gd name="connsiteX66" fmla="*/ 2136888 w 2612185"/>
                <a:gd name="connsiteY66" fmla="*/ 1457313 h 4164419"/>
                <a:gd name="connsiteX67" fmla="*/ 2136634 w 2612185"/>
                <a:gd name="connsiteY67" fmla="*/ 1457457 h 4164419"/>
                <a:gd name="connsiteX68" fmla="*/ 2136634 w 2612185"/>
                <a:gd name="connsiteY68" fmla="*/ 1459144 h 4164419"/>
                <a:gd name="connsiteX69" fmla="*/ 2018599 w 2612185"/>
                <a:gd name="connsiteY69" fmla="*/ 1525584 h 4164419"/>
                <a:gd name="connsiteX70" fmla="*/ 2018599 w 2612185"/>
                <a:gd name="connsiteY70" fmla="*/ 1524498 h 4164419"/>
                <a:gd name="connsiteX71" fmla="*/ 1805906 w 2612185"/>
                <a:gd name="connsiteY71" fmla="*/ 1645305 h 4164419"/>
                <a:gd name="connsiteX72" fmla="*/ 1478074 w 2612185"/>
                <a:gd name="connsiteY72" fmla="*/ 1829835 h 4164419"/>
                <a:gd name="connsiteX73" fmla="*/ 1478076 w 2612185"/>
                <a:gd name="connsiteY73" fmla="*/ 1831507 h 4164419"/>
                <a:gd name="connsiteX74" fmla="*/ 1477546 w 2612185"/>
                <a:gd name="connsiteY74" fmla="*/ 1831808 h 4164419"/>
                <a:gd name="connsiteX75" fmla="*/ 1477546 w 2612185"/>
                <a:gd name="connsiteY75" fmla="*/ 2050484 h 4164419"/>
                <a:gd name="connsiteX76" fmla="*/ 1477280 w 2612185"/>
                <a:gd name="connsiteY76" fmla="*/ 2041802 h 4164419"/>
                <a:gd name="connsiteX77" fmla="*/ 1476486 w 2612185"/>
                <a:gd name="connsiteY77" fmla="*/ 2253769 h 4164419"/>
                <a:gd name="connsiteX78" fmla="*/ 1477546 w 2612185"/>
                <a:gd name="connsiteY78" fmla="*/ 2253171 h 4164419"/>
                <a:gd name="connsiteX79" fmla="*/ 1477546 w 2612185"/>
                <a:gd name="connsiteY79" fmla="*/ 2254647 h 4164419"/>
                <a:gd name="connsiteX80" fmla="*/ 2018599 w 2612185"/>
                <a:gd name="connsiteY80" fmla="*/ 1948578 h 4164419"/>
                <a:gd name="connsiteX81" fmla="*/ 2018599 w 2612185"/>
                <a:gd name="connsiteY81" fmla="*/ 1947550 h 4164419"/>
                <a:gd name="connsiteX82" fmla="*/ 2136635 w 2612185"/>
                <a:gd name="connsiteY82" fmla="*/ 1880876 h 4164419"/>
                <a:gd name="connsiteX83" fmla="*/ 2136635 w 2612185"/>
                <a:gd name="connsiteY83" fmla="*/ 1881805 h 4164419"/>
                <a:gd name="connsiteX84" fmla="*/ 2136888 w 2612185"/>
                <a:gd name="connsiteY84" fmla="*/ 1881662 h 4164419"/>
                <a:gd name="connsiteX85" fmla="*/ 2136888 w 2612185"/>
                <a:gd name="connsiteY85" fmla="*/ 2023776 h 4164419"/>
                <a:gd name="connsiteX86" fmla="*/ 2136635 w 2612185"/>
                <a:gd name="connsiteY86" fmla="*/ 2023918 h 4164419"/>
                <a:gd name="connsiteX87" fmla="*/ 2136634 w 2612185"/>
                <a:gd name="connsiteY87" fmla="*/ 2391051 h 4164419"/>
                <a:gd name="connsiteX88" fmla="*/ 2136888 w 2612185"/>
                <a:gd name="connsiteY88" fmla="*/ 2390910 h 4164419"/>
                <a:gd name="connsiteX89" fmla="*/ 2136888 w 2612185"/>
                <a:gd name="connsiteY89" fmla="*/ 2510800 h 4164419"/>
                <a:gd name="connsiteX90" fmla="*/ 1473065 w 2612185"/>
                <a:gd name="connsiteY90" fmla="*/ 2883622 h 4164419"/>
                <a:gd name="connsiteX91" fmla="*/ 1468337 w 2612185"/>
                <a:gd name="connsiteY91" fmla="*/ 2883370 h 4164419"/>
                <a:gd name="connsiteX92" fmla="*/ 1361526 w 2612185"/>
                <a:gd name="connsiteY92" fmla="*/ 2936040 h 4164419"/>
                <a:gd name="connsiteX93" fmla="*/ 1361945 w 2612185"/>
                <a:gd name="connsiteY93" fmla="*/ 2789612 h 4164419"/>
                <a:gd name="connsiteX94" fmla="*/ 1359511 w 2612185"/>
                <a:gd name="connsiteY94" fmla="*/ 2789529 h 4164419"/>
                <a:gd name="connsiteX95" fmla="*/ 1359510 w 2612185"/>
                <a:gd name="connsiteY95" fmla="*/ 2460269 h 4164419"/>
                <a:gd name="connsiteX96" fmla="*/ 806664 w 2612185"/>
                <a:gd name="connsiteY96" fmla="*/ 2770688 h 4164419"/>
                <a:gd name="connsiteX97" fmla="*/ 802959 w 2612185"/>
                <a:gd name="connsiteY97" fmla="*/ 2770562 h 4164419"/>
                <a:gd name="connsiteX98" fmla="*/ 803926 w 2612185"/>
                <a:gd name="connsiteY98" fmla="*/ 3158972 h 4164419"/>
                <a:gd name="connsiteX99" fmla="*/ 804550 w 2612185"/>
                <a:gd name="connsiteY99" fmla="*/ 3328387 h 4164419"/>
                <a:gd name="connsiteX100" fmla="*/ 804551 w 2612185"/>
                <a:gd name="connsiteY100" fmla="*/ 3678150 h 4164419"/>
                <a:gd name="connsiteX101" fmla="*/ 805835 w 2612185"/>
                <a:gd name="connsiteY101" fmla="*/ 3677420 h 4164419"/>
                <a:gd name="connsiteX102" fmla="*/ 806001 w 2612185"/>
                <a:gd name="connsiteY102" fmla="*/ 3722491 h 4164419"/>
                <a:gd name="connsiteX103" fmla="*/ 0 w 2612185"/>
                <a:gd name="connsiteY103" fmla="*/ 4164419 h 4164419"/>
                <a:gd name="connsiteX104" fmla="*/ 4149 w 2612185"/>
                <a:gd name="connsiteY104" fmla="*/ 1480330 h 4164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612185" h="4164419">
                  <a:moveTo>
                    <a:pt x="686515" y="3326907"/>
                  </a:moveTo>
                  <a:lnTo>
                    <a:pt x="70247" y="3673205"/>
                  </a:lnTo>
                  <a:cubicBezTo>
                    <a:pt x="63897" y="4067080"/>
                    <a:pt x="64373" y="3775155"/>
                    <a:pt x="63485" y="4099354"/>
                  </a:cubicBezTo>
                  <a:lnTo>
                    <a:pt x="686516" y="3745237"/>
                  </a:lnTo>
                  <a:cubicBezTo>
                    <a:pt x="686516" y="3605794"/>
                    <a:pt x="686515" y="3466350"/>
                    <a:pt x="686515" y="3326907"/>
                  </a:cubicBezTo>
                  <a:close/>
                  <a:moveTo>
                    <a:pt x="686515" y="2838151"/>
                  </a:moveTo>
                  <a:lnTo>
                    <a:pt x="55131" y="3192669"/>
                  </a:lnTo>
                  <a:lnTo>
                    <a:pt x="53193" y="3552875"/>
                  </a:lnTo>
                  <a:lnTo>
                    <a:pt x="686516" y="3199704"/>
                  </a:lnTo>
                  <a:cubicBezTo>
                    <a:pt x="686516" y="3079186"/>
                    <a:pt x="686515" y="2958669"/>
                    <a:pt x="686515" y="2838151"/>
                  </a:cubicBezTo>
                  <a:close/>
                  <a:moveTo>
                    <a:pt x="686516" y="2281099"/>
                  </a:moveTo>
                  <a:lnTo>
                    <a:pt x="58112" y="2638023"/>
                  </a:lnTo>
                  <a:cubicBezTo>
                    <a:pt x="57357" y="2778312"/>
                    <a:pt x="56604" y="2918600"/>
                    <a:pt x="55849" y="3058888"/>
                  </a:cubicBezTo>
                  <a:lnTo>
                    <a:pt x="686515" y="2702127"/>
                  </a:lnTo>
                  <a:cubicBezTo>
                    <a:pt x="686515" y="2561784"/>
                    <a:pt x="686516" y="2421442"/>
                    <a:pt x="686516" y="2281099"/>
                  </a:cubicBezTo>
                  <a:close/>
                  <a:moveTo>
                    <a:pt x="2018599" y="2090195"/>
                  </a:moveTo>
                  <a:lnTo>
                    <a:pt x="1477545" y="2393992"/>
                  </a:lnTo>
                  <a:cubicBezTo>
                    <a:pt x="1477545" y="2515525"/>
                    <a:pt x="1477546" y="2637057"/>
                    <a:pt x="1477546" y="2758589"/>
                  </a:cubicBezTo>
                  <a:lnTo>
                    <a:pt x="2018601" y="2456872"/>
                  </a:lnTo>
                  <a:cubicBezTo>
                    <a:pt x="2018600" y="2334646"/>
                    <a:pt x="2018600" y="2212421"/>
                    <a:pt x="2018599" y="2090195"/>
                  </a:cubicBezTo>
                  <a:close/>
                  <a:moveTo>
                    <a:pt x="1359511" y="1898849"/>
                  </a:moveTo>
                  <a:lnTo>
                    <a:pt x="804551" y="2214058"/>
                  </a:lnTo>
                  <a:lnTo>
                    <a:pt x="804551" y="2635355"/>
                  </a:lnTo>
                  <a:lnTo>
                    <a:pt x="1359511" y="2321419"/>
                  </a:lnTo>
                  <a:close/>
                  <a:moveTo>
                    <a:pt x="686514" y="1736981"/>
                  </a:moveTo>
                  <a:lnTo>
                    <a:pt x="61169" y="2088513"/>
                  </a:lnTo>
                  <a:cubicBezTo>
                    <a:pt x="62898" y="2220575"/>
                    <a:pt x="64628" y="2352638"/>
                    <a:pt x="66358" y="2484701"/>
                  </a:cubicBezTo>
                  <a:lnTo>
                    <a:pt x="686516" y="2135030"/>
                  </a:lnTo>
                  <a:cubicBezTo>
                    <a:pt x="686515" y="2002347"/>
                    <a:pt x="686515" y="1869665"/>
                    <a:pt x="686514" y="1736981"/>
                  </a:cubicBezTo>
                  <a:close/>
                  <a:moveTo>
                    <a:pt x="1359512" y="1358665"/>
                  </a:moveTo>
                  <a:lnTo>
                    <a:pt x="804550" y="1670630"/>
                  </a:lnTo>
                  <a:lnTo>
                    <a:pt x="804550" y="2068477"/>
                  </a:lnTo>
                  <a:lnTo>
                    <a:pt x="1359510" y="1755566"/>
                  </a:lnTo>
                  <a:cubicBezTo>
                    <a:pt x="1359511" y="1623266"/>
                    <a:pt x="1359511" y="1490966"/>
                    <a:pt x="1359512" y="1358665"/>
                  </a:cubicBezTo>
                  <a:close/>
                  <a:moveTo>
                    <a:pt x="686516" y="1190234"/>
                  </a:moveTo>
                  <a:lnTo>
                    <a:pt x="54138" y="1551743"/>
                  </a:lnTo>
                  <a:cubicBezTo>
                    <a:pt x="55904" y="1686532"/>
                    <a:pt x="57669" y="1821323"/>
                    <a:pt x="59435" y="1956113"/>
                  </a:cubicBezTo>
                  <a:lnTo>
                    <a:pt x="686514" y="1601427"/>
                  </a:lnTo>
                  <a:cubicBezTo>
                    <a:pt x="686515" y="1464362"/>
                    <a:pt x="686515" y="1327299"/>
                    <a:pt x="686516" y="1190234"/>
                  </a:cubicBezTo>
                  <a:close/>
                  <a:moveTo>
                    <a:pt x="2612185" y="1049255"/>
                  </a:moveTo>
                  <a:lnTo>
                    <a:pt x="2612185" y="1055294"/>
                  </a:lnTo>
                  <a:lnTo>
                    <a:pt x="2601384" y="1055345"/>
                  </a:lnTo>
                  <a:close/>
                  <a:moveTo>
                    <a:pt x="2018600" y="988165"/>
                  </a:moveTo>
                  <a:lnTo>
                    <a:pt x="1477545" y="1292313"/>
                  </a:lnTo>
                  <a:cubicBezTo>
                    <a:pt x="1477546" y="1424545"/>
                    <a:pt x="1477546" y="1556779"/>
                    <a:pt x="1477547" y="1689012"/>
                  </a:cubicBezTo>
                  <a:lnTo>
                    <a:pt x="2018601" y="1383943"/>
                  </a:lnTo>
                  <a:cubicBezTo>
                    <a:pt x="2018601" y="1252016"/>
                    <a:pt x="2018600" y="1120091"/>
                    <a:pt x="2018600" y="988165"/>
                  </a:cubicBezTo>
                  <a:close/>
                  <a:moveTo>
                    <a:pt x="1359511" y="805508"/>
                  </a:moveTo>
                  <a:lnTo>
                    <a:pt x="804550" y="1122758"/>
                  </a:lnTo>
                  <a:lnTo>
                    <a:pt x="804550" y="1534663"/>
                  </a:lnTo>
                  <a:lnTo>
                    <a:pt x="1359510" y="1220765"/>
                  </a:lnTo>
                  <a:cubicBezTo>
                    <a:pt x="1359510" y="1082346"/>
                    <a:pt x="1359511" y="943927"/>
                    <a:pt x="1359511" y="805508"/>
                  </a:cubicBezTo>
                  <a:close/>
                  <a:moveTo>
                    <a:pt x="2018601" y="428728"/>
                  </a:moveTo>
                  <a:lnTo>
                    <a:pt x="1477547" y="738030"/>
                  </a:lnTo>
                  <a:cubicBezTo>
                    <a:pt x="1477547" y="876688"/>
                    <a:pt x="1477546" y="1015348"/>
                    <a:pt x="1477546" y="1154006"/>
                  </a:cubicBezTo>
                  <a:lnTo>
                    <a:pt x="2018599" y="847976"/>
                  </a:lnTo>
                  <a:cubicBezTo>
                    <a:pt x="2018600" y="708227"/>
                    <a:pt x="2018600" y="568477"/>
                    <a:pt x="2018601" y="428728"/>
                  </a:cubicBezTo>
                  <a:close/>
                  <a:moveTo>
                    <a:pt x="2612185" y="0"/>
                  </a:moveTo>
                  <a:lnTo>
                    <a:pt x="2612185" y="89396"/>
                  </a:lnTo>
                  <a:lnTo>
                    <a:pt x="2136634" y="361253"/>
                  </a:lnTo>
                  <a:cubicBezTo>
                    <a:pt x="2136634" y="501240"/>
                    <a:pt x="2136635" y="641226"/>
                    <a:pt x="2136635" y="781213"/>
                  </a:cubicBezTo>
                  <a:lnTo>
                    <a:pt x="2612185" y="512236"/>
                  </a:lnTo>
                  <a:lnTo>
                    <a:pt x="2612185" y="654493"/>
                  </a:lnTo>
                  <a:lnTo>
                    <a:pt x="2136636" y="921816"/>
                  </a:lnTo>
                  <a:lnTo>
                    <a:pt x="2136636" y="1317391"/>
                  </a:lnTo>
                  <a:lnTo>
                    <a:pt x="2136888" y="1317249"/>
                  </a:lnTo>
                  <a:lnTo>
                    <a:pt x="2136888" y="1457313"/>
                  </a:lnTo>
                  <a:lnTo>
                    <a:pt x="2136634" y="1457457"/>
                  </a:lnTo>
                  <a:lnTo>
                    <a:pt x="2136634" y="1459144"/>
                  </a:lnTo>
                  <a:lnTo>
                    <a:pt x="2018599" y="1525584"/>
                  </a:lnTo>
                  <a:lnTo>
                    <a:pt x="2018599" y="1524498"/>
                  </a:lnTo>
                  <a:lnTo>
                    <a:pt x="1805906" y="1645305"/>
                  </a:lnTo>
                  <a:lnTo>
                    <a:pt x="1478074" y="1829835"/>
                  </a:lnTo>
                  <a:lnTo>
                    <a:pt x="1478076" y="1831507"/>
                  </a:lnTo>
                  <a:lnTo>
                    <a:pt x="1477546" y="1831808"/>
                  </a:lnTo>
                  <a:lnTo>
                    <a:pt x="1477546" y="2050484"/>
                  </a:lnTo>
                  <a:lnTo>
                    <a:pt x="1477280" y="2041802"/>
                  </a:lnTo>
                  <a:cubicBezTo>
                    <a:pt x="1476685" y="2017076"/>
                    <a:pt x="1476089" y="1992349"/>
                    <a:pt x="1476486" y="2253769"/>
                  </a:cubicBezTo>
                  <a:lnTo>
                    <a:pt x="1477546" y="2253171"/>
                  </a:lnTo>
                  <a:lnTo>
                    <a:pt x="1477546" y="2254647"/>
                  </a:lnTo>
                  <a:lnTo>
                    <a:pt x="2018599" y="1948578"/>
                  </a:lnTo>
                  <a:lnTo>
                    <a:pt x="2018599" y="1947550"/>
                  </a:lnTo>
                  <a:lnTo>
                    <a:pt x="2136635" y="1880876"/>
                  </a:lnTo>
                  <a:lnTo>
                    <a:pt x="2136635" y="1881805"/>
                  </a:lnTo>
                  <a:lnTo>
                    <a:pt x="2136888" y="1881662"/>
                  </a:lnTo>
                  <a:lnTo>
                    <a:pt x="2136888" y="2023776"/>
                  </a:lnTo>
                  <a:lnTo>
                    <a:pt x="2136635" y="2023918"/>
                  </a:lnTo>
                  <a:cubicBezTo>
                    <a:pt x="2136635" y="2146296"/>
                    <a:pt x="2136634" y="2268673"/>
                    <a:pt x="2136634" y="2391051"/>
                  </a:cubicBezTo>
                  <a:lnTo>
                    <a:pt x="2136888" y="2390910"/>
                  </a:lnTo>
                  <a:lnTo>
                    <a:pt x="2136888" y="2510800"/>
                  </a:lnTo>
                  <a:lnTo>
                    <a:pt x="1473065" y="2883622"/>
                  </a:lnTo>
                  <a:lnTo>
                    <a:pt x="1468337" y="2883370"/>
                  </a:lnTo>
                  <a:lnTo>
                    <a:pt x="1361526" y="2936040"/>
                  </a:lnTo>
                  <a:cubicBezTo>
                    <a:pt x="1361666" y="2881675"/>
                    <a:pt x="1361805" y="2843977"/>
                    <a:pt x="1361945" y="2789612"/>
                  </a:cubicBezTo>
                  <a:lnTo>
                    <a:pt x="1359511" y="2789529"/>
                  </a:lnTo>
                  <a:cubicBezTo>
                    <a:pt x="1359511" y="2679776"/>
                    <a:pt x="1359510" y="2570022"/>
                    <a:pt x="1359510" y="2460269"/>
                  </a:cubicBezTo>
                  <a:lnTo>
                    <a:pt x="806664" y="2770688"/>
                  </a:lnTo>
                  <a:lnTo>
                    <a:pt x="802959" y="2770562"/>
                  </a:lnTo>
                  <a:cubicBezTo>
                    <a:pt x="803158" y="2901272"/>
                    <a:pt x="803505" y="3030494"/>
                    <a:pt x="803926" y="3158972"/>
                  </a:cubicBezTo>
                  <a:lnTo>
                    <a:pt x="804550" y="3328387"/>
                  </a:lnTo>
                  <a:cubicBezTo>
                    <a:pt x="804550" y="3444975"/>
                    <a:pt x="804551" y="3561562"/>
                    <a:pt x="804551" y="3678150"/>
                  </a:cubicBezTo>
                  <a:lnTo>
                    <a:pt x="805835" y="3677420"/>
                  </a:lnTo>
                  <a:cubicBezTo>
                    <a:pt x="805890" y="3692444"/>
                    <a:pt x="805946" y="3707467"/>
                    <a:pt x="806001" y="3722491"/>
                  </a:cubicBezTo>
                  <a:lnTo>
                    <a:pt x="0" y="4164419"/>
                  </a:lnTo>
                  <a:cubicBezTo>
                    <a:pt x="5690" y="3264223"/>
                    <a:pt x="-1541" y="2380527"/>
                    <a:pt x="4149" y="1480330"/>
                  </a:cubicBezTo>
                  <a:close/>
                </a:path>
              </a:pathLst>
            </a:custGeom>
            <a:gradFill>
              <a:gsLst>
                <a:gs pos="52000">
                  <a:srgbClr val="4CC940">
                    <a:alpha val="83000"/>
                  </a:srgbClr>
                </a:gs>
                <a:gs pos="75000">
                  <a:srgbClr val="01ABD7"/>
                </a:gs>
                <a:gs pos="100000">
                  <a:srgbClr val="0095BE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0" name="Полилиния 19"/>
            <p:cNvSpPr/>
            <p:nvPr userDrawn="1"/>
          </p:nvSpPr>
          <p:spPr>
            <a:xfrm>
              <a:off x="6394520" y="2356444"/>
              <a:ext cx="3197812" cy="4492936"/>
            </a:xfrm>
            <a:custGeom>
              <a:avLst/>
              <a:gdLst>
                <a:gd name="connsiteX0" fmla="*/ 2739004 w 3197812"/>
                <a:gd name="connsiteY0" fmla="*/ 3755856 h 4492936"/>
                <a:gd name="connsiteX1" fmla="*/ 2739005 w 3197812"/>
                <a:gd name="connsiteY1" fmla="*/ 4200981 h 4492936"/>
                <a:gd name="connsiteX2" fmla="*/ 3153462 w 3197812"/>
                <a:gd name="connsiteY2" fmla="*/ 4436523 h 4492936"/>
                <a:gd name="connsiteX3" fmla="*/ 3156672 w 3197812"/>
                <a:gd name="connsiteY3" fmla="*/ 3991795 h 4492936"/>
                <a:gd name="connsiteX4" fmla="*/ 2119967 w 3197812"/>
                <a:gd name="connsiteY4" fmla="*/ 3401599 h 4492936"/>
                <a:gd name="connsiteX5" fmla="*/ 2112823 w 3197812"/>
                <a:gd name="connsiteY5" fmla="*/ 3851829 h 4492936"/>
                <a:gd name="connsiteX6" fmla="*/ 2620970 w 3197812"/>
                <a:gd name="connsiteY6" fmla="*/ 4133900 h 4492936"/>
                <a:gd name="connsiteX7" fmla="*/ 2620971 w 3197812"/>
                <a:gd name="connsiteY7" fmla="*/ 3689177 h 4492936"/>
                <a:gd name="connsiteX8" fmla="*/ 2739005 w 3197812"/>
                <a:gd name="connsiteY8" fmla="*/ 3261422 h 4492936"/>
                <a:gd name="connsiteX9" fmla="*/ 2739004 w 3197812"/>
                <a:gd name="connsiteY9" fmla="*/ 3650189 h 4492936"/>
                <a:gd name="connsiteX10" fmla="*/ 3152315 w 3197812"/>
                <a:gd name="connsiteY10" fmla="*/ 3882053 h 4492936"/>
                <a:gd name="connsiteX11" fmla="*/ 3150232 w 3197812"/>
                <a:gd name="connsiteY11" fmla="*/ 3494773 h 4492936"/>
                <a:gd name="connsiteX12" fmla="*/ 2739005 w 3197812"/>
                <a:gd name="connsiteY12" fmla="*/ 2734212 h 4492936"/>
                <a:gd name="connsiteX13" fmla="*/ 2739005 w 3197812"/>
                <a:gd name="connsiteY13" fmla="*/ 3155309 h 4492936"/>
                <a:gd name="connsiteX14" fmla="*/ 3149662 w 3197812"/>
                <a:gd name="connsiteY14" fmla="*/ 3388339 h 4492936"/>
                <a:gd name="connsiteX15" fmla="*/ 3147398 w 3197812"/>
                <a:gd name="connsiteY15" fmla="*/ 2967204 h 4492936"/>
                <a:gd name="connsiteX16" fmla="*/ 2141396 w 3197812"/>
                <a:gd name="connsiteY16" fmla="*/ 2393268 h 4492936"/>
                <a:gd name="connsiteX17" fmla="*/ 2141396 w 3197812"/>
                <a:gd name="connsiteY17" fmla="*/ 2816195 h 4492936"/>
                <a:gd name="connsiteX18" fmla="*/ 2620969 w 3197812"/>
                <a:gd name="connsiteY18" fmla="*/ 3088330 h 4492936"/>
                <a:gd name="connsiteX19" fmla="*/ 2620970 w 3197812"/>
                <a:gd name="connsiteY19" fmla="*/ 2666869 h 4492936"/>
                <a:gd name="connsiteX20" fmla="*/ 1089555 w 3197812"/>
                <a:gd name="connsiteY20" fmla="*/ 2327523 h 4492936"/>
                <a:gd name="connsiteX21" fmla="*/ 1089554 w 3197812"/>
                <a:gd name="connsiteY21" fmla="*/ 2722114 h 4492936"/>
                <a:gd name="connsiteX22" fmla="*/ 1109633 w 3197812"/>
                <a:gd name="connsiteY22" fmla="*/ 2733498 h 4492936"/>
                <a:gd name="connsiteX23" fmla="*/ 1109656 w 3197812"/>
                <a:gd name="connsiteY23" fmla="*/ 2736130 h 4492936"/>
                <a:gd name="connsiteX24" fmla="*/ 1457528 w 3197812"/>
                <a:gd name="connsiteY24" fmla="*/ 2931285 h 4492936"/>
                <a:gd name="connsiteX25" fmla="*/ 1457528 w 3197812"/>
                <a:gd name="connsiteY25" fmla="*/ 2534242 h 4492936"/>
                <a:gd name="connsiteX26" fmla="*/ 1106143 w 3197812"/>
                <a:gd name="connsiteY26" fmla="*/ 2334845 h 4492936"/>
                <a:gd name="connsiteX27" fmla="*/ 1106162 w 3197812"/>
                <a:gd name="connsiteY27" fmla="*/ 2336981 h 4492936"/>
                <a:gd name="connsiteX28" fmla="*/ 2733541 w 3197812"/>
                <a:gd name="connsiteY28" fmla="*/ 2172036 h 4492936"/>
                <a:gd name="connsiteX29" fmla="*/ 2733541 w 3197812"/>
                <a:gd name="connsiteY29" fmla="*/ 2611800 h 4492936"/>
                <a:gd name="connsiteX30" fmla="*/ 3148020 w 3197812"/>
                <a:gd name="connsiteY30" fmla="*/ 2846999 h 4492936"/>
                <a:gd name="connsiteX31" fmla="*/ 3151181 w 3197812"/>
                <a:gd name="connsiteY31" fmla="*/ 2409028 h 4492936"/>
                <a:gd name="connsiteX32" fmla="*/ 1575563 w 3197812"/>
                <a:gd name="connsiteY32" fmla="*/ 2070450 h 4492936"/>
                <a:gd name="connsiteX33" fmla="*/ 1575562 w 3197812"/>
                <a:gd name="connsiteY33" fmla="*/ 2495109 h 4492936"/>
                <a:gd name="connsiteX34" fmla="*/ 2023363 w 3197812"/>
                <a:gd name="connsiteY34" fmla="*/ 2749215 h 4492936"/>
                <a:gd name="connsiteX35" fmla="*/ 2023363 w 3197812"/>
                <a:gd name="connsiteY35" fmla="*/ 2325926 h 4492936"/>
                <a:gd name="connsiteX36" fmla="*/ 563304 w 3197812"/>
                <a:gd name="connsiteY36" fmla="*/ 2027809 h 4492936"/>
                <a:gd name="connsiteX37" fmla="*/ 563305 w 3197812"/>
                <a:gd name="connsiteY37" fmla="*/ 2423700 h 4492936"/>
                <a:gd name="connsiteX38" fmla="*/ 971518 w 3197812"/>
                <a:gd name="connsiteY38" fmla="*/ 2655180 h 4492936"/>
                <a:gd name="connsiteX39" fmla="*/ 971518 w 3197812"/>
                <a:gd name="connsiteY39" fmla="*/ 2260299 h 4492936"/>
                <a:gd name="connsiteX40" fmla="*/ 2135933 w 3197812"/>
                <a:gd name="connsiteY40" fmla="*/ 1832919 h 4492936"/>
                <a:gd name="connsiteX41" fmla="*/ 2135932 w 3197812"/>
                <a:gd name="connsiteY41" fmla="*/ 2272685 h 4492936"/>
                <a:gd name="connsiteX42" fmla="*/ 2615505 w 3197812"/>
                <a:gd name="connsiteY42" fmla="*/ 2544821 h 4492936"/>
                <a:gd name="connsiteX43" fmla="*/ 2615504 w 3197812"/>
                <a:gd name="connsiteY43" fmla="*/ 2105054 h 4492936"/>
                <a:gd name="connsiteX44" fmla="*/ 1089554 w 3197812"/>
                <a:gd name="connsiteY44" fmla="*/ 1796570 h 4492936"/>
                <a:gd name="connsiteX45" fmla="*/ 1089554 w 3197812"/>
                <a:gd name="connsiteY45" fmla="*/ 2212316 h 4492936"/>
                <a:gd name="connsiteX46" fmla="*/ 1105147 w 3197812"/>
                <a:gd name="connsiteY46" fmla="*/ 2221055 h 4492936"/>
                <a:gd name="connsiteX47" fmla="*/ 1105209 w 3197812"/>
                <a:gd name="connsiteY47" fmla="*/ 2228205 h 4492936"/>
                <a:gd name="connsiteX48" fmla="*/ 1457528 w 3197812"/>
                <a:gd name="connsiteY48" fmla="*/ 2428127 h 4492936"/>
                <a:gd name="connsiteX49" fmla="*/ 1457528 w 3197812"/>
                <a:gd name="connsiteY49" fmla="*/ 2003112 h 4492936"/>
                <a:gd name="connsiteX50" fmla="*/ 1101459 w 3197812"/>
                <a:gd name="connsiteY50" fmla="*/ 1799969 h 4492936"/>
                <a:gd name="connsiteX51" fmla="*/ 1101488 w 3197812"/>
                <a:gd name="connsiteY51" fmla="*/ 1803408 h 4492936"/>
                <a:gd name="connsiteX52" fmla="*/ 2739004 w 3197812"/>
                <a:gd name="connsiteY52" fmla="*/ 1630495 h 4492936"/>
                <a:gd name="connsiteX53" fmla="*/ 2739005 w 3197812"/>
                <a:gd name="connsiteY53" fmla="*/ 2071388 h 4492936"/>
                <a:gd name="connsiteX54" fmla="*/ 3153494 w 3197812"/>
                <a:gd name="connsiteY54" fmla="*/ 2306591 h 4492936"/>
                <a:gd name="connsiteX55" fmla="*/ 3156672 w 3197812"/>
                <a:gd name="connsiteY55" fmla="*/ 1866434 h 4492936"/>
                <a:gd name="connsiteX56" fmla="*/ 1570099 w 3197812"/>
                <a:gd name="connsiteY56" fmla="*/ 1512122 h 4492936"/>
                <a:gd name="connsiteX57" fmla="*/ 1570098 w 3197812"/>
                <a:gd name="connsiteY57" fmla="*/ 1951600 h 4492936"/>
                <a:gd name="connsiteX58" fmla="*/ 2017900 w 3197812"/>
                <a:gd name="connsiteY58" fmla="*/ 2205706 h 4492936"/>
                <a:gd name="connsiteX59" fmla="*/ 2017898 w 3197812"/>
                <a:gd name="connsiteY59" fmla="*/ 1765939 h 4492936"/>
                <a:gd name="connsiteX60" fmla="*/ 1683196 w 3197812"/>
                <a:gd name="connsiteY60" fmla="*/ 1576010 h 4492936"/>
                <a:gd name="connsiteX61" fmla="*/ 563305 w 3197812"/>
                <a:gd name="connsiteY61" fmla="*/ 1495060 h 4492936"/>
                <a:gd name="connsiteX62" fmla="*/ 563305 w 3197812"/>
                <a:gd name="connsiteY62" fmla="*/ 1917342 h 4492936"/>
                <a:gd name="connsiteX63" fmla="*/ 971518 w 3197812"/>
                <a:gd name="connsiteY63" fmla="*/ 2146154 h 4492936"/>
                <a:gd name="connsiteX64" fmla="*/ 971518 w 3197812"/>
                <a:gd name="connsiteY64" fmla="*/ 1728944 h 4492936"/>
                <a:gd name="connsiteX65" fmla="*/ 2141397 w 3197812"/>
                <a:gd name="connsiteY65" fmla="*/ 1292907 h 4492936"/>
                <a:gd name="connsiteX66" fmla="*/ 2141398 w 3197812"/>
                <a:gd name="connsiteY66" fmla="*/ 1732272 h 4492936"/>
                <a:gd name="connsiteX67" fmla="*/ 2620969 w 3197812"/>
                <a:gd name="connsiteY67" fmla="*/ 2004408 h 4492936"/>
                <a:gd name="connsiteX68" fmla="*/ 2620970 w 3197812"/>
                <a:gd name="connsiteY68" fmla="*/ 1563816 h 4492936"/>
                <a:gd name="connsiteX69" fmla="*/ 1084090 w 3197812"/>
                <a:gd name="connsiteY69" fmla="*/ 1237576 h 4492936"/>
                <a:gd name="connsiteX70" fmla="*/ 1084089 w 3197812"/>
                <a:gd name="connsiteY70" fmla="*/ 1675813 h 4492936"/>
                <a:gd name="connsiteX71" fmla="*/ 1452063 w 3197812"/>
                <a:gd name="connsiteY71" fmla="*/ 1884621 h 4492936"/>
                <a:gd name="connsiteX72" fmla="*/ 1452062 w 3197812"/>
                <a:gd name="connsiteY72" fmla="*/ 1445444 h 4492936"/>
                <a:gd name="connsiteX73" fmla="*/ 75766 w 3197812"/>
                <a:gd name="connsiteY73" fmla="*/ 1215725 h 4492936"/>
                <a:gd name="connsiteX74" fmla="*/ 79537 w 3197812"/>
                <a:gd name="connsiteY74" fmla="*/ 1646180 h 4492936"/>
                <a:gd name="connsiteX75" fmla="*/ 445270 w 3197812"/>
                <a:gd name="connsiteY75" fmla="*/ 1851181 h 4492936"/>
                <a:gd name="connsiteX76" fmla="*/ 445270 w 3197812"/>
                <a:gd name="connsiteY76" fmla="*/ 1427432 h 4492936"/>
                <a:gd name="connsiteX77" fmla="*/ 1575562 w 3197812"/>
                <a:gd name="connsiteY77" fmla="*/ 973267 h 4492936"/>
                <a:gd name="connsiteX78" fmla="*/ 1575562 w 3197812"/>
                <a:gd name="connsiteY78" fmla="*/ 1411187 h 4492936"/>
                <a:gd name="connsiteX79" fmla="*/ 2023362 w 3197812"/>
                <a:gd name="connsiteY79" fmla="*/ 1665292 h 4492936"/>
                <a:gd name="connsiteX80" fmla="*/ 2023362 w 3197812"/>
                <a:gd name="connsiteY80" fmla="*/ 1226230 h 4492936"/>
                <a:gd name="connsiteX81" fmla="*/ 557840 w 3197812"/>
                <a:gd name="connsiteY81" fmla="*/ 940299 h 4492936"/>
                <a:gd name="connsiteX82" fmla="*/ 557840 w 3197812"/>
                <a:gd name="connsiteY82" fmla="*/ 1377190 h 4492936"/>
                <a:gd name="connsiteX83" fmla="*/ 966054 w 3197812"/>
                <a:gd name="connsiteY83" fmla="*/ 1608834 h 4492936"/>
                <a:gd name="connsiteX84" fmla="*/ 966054 w 3197812"/>
                <a:gd name="connsiteY84" fmla="*/ 1170898 h 4492936"/>
                <a:gd name="connsiteX85" fmla="*/ 1089554 w 3197812"/>
                <a:gd name="connsiteY85" fmla="*/ 698721 h 4492936"/>
                <a:gd name="connsiteX86" fmla="*/ 1089554 w 3197812"/>
                <a:gd name="connsiteY86" fmla="*/ 1135399 h 4492936"/>
                <a:gd name="connsiteX87" fmla="*/ 1457529 w 3197812"/>
                <a:gd name="connsiteY87" fmla="*/ 1344207 h 4492936"/>
                <a:gd name="connsiteX88" fmla="*/ 1457528 w 3197812"/>
                <a:gd name="connsiteY88" fmla="*/ 906589 h 4492936"/>
                <a:gd name="connsiteX89" fmla="*/ 61362 w 3197812"/>
                <a:gd name="connsiteY89" fmla="*/ 659841 h 4492936"/>
                <a:gd name="connsiteX90" fmla="*/ 64637 w 3197812"/>
                <a:gd name="connsiteY90" fmla="*/ 1029730 h 4492936"/>
                <a:gd name="connsiteX91" fmla="*/ 66493 w 3197812"/>
                <a:gd name="connsiteY91" fmla="*/ 1098373 h 4492936"/>
                <a:gd name="connsiteX92" fmla="*/ 439804 w 3197812"/>
                <a:gd name="connsiteY92" fmla="*/ 1310210 h 4492936"/>
                <a:gd name="connsiteX93" fmla="*/ 439805 w 3197812"/>
                <a:gd name="connsiteY93" fmla="*/ 873622 h 4492936"/>
                <a:gd name="connsiteX94" fmla="*/ 563306 w 3197812"/>
                <a:gd name="connsiteY94" fmla="*/ 401446 h 4492936"/>
                <a:gd name="connsiteX95" fmla="*/ 563305 w 3197812"/>
                <a:gd name="connsiteY95" fmla="*/ 836776 h 4492936"/>
                <a:gd name="connsiteX96" fmla="*/ 971517 w 3197812"/>
                <a:gd name="connsiteY96" fmla="*/ 1068418 h 4492936"/>
                <a:gd name="connsiteX97" fmla="*/ 971518 w 3197812"/>
                <a:gd name="connsiteY97" fmla="*/ 632044 h 4492936"/>
                <a:gd name="connsiteX98" fmla="*/ 66825 w 3197812"/>
                <a:gd name="connsiteY98" fmla="*/ 120986 h 4492936"/>
                <a:gd name="connsiteX99" fmla="*/ 70101 w 3197812"/>
                <a:gd name="connsiteY99" fmla="*/ 490875 h 4492936"/>
                <a:gd name="connsiteX100" fmla="*/ 71916 w 3197812"/>
                <a:gd name="connsiteY100" fmla="*/ 557934 h 4492936"/>
                <a:gd name="connsiteX101" fmla="*/ 445269 w 3197812"/>
                <a:gd name="connsiteY101" fmla="*/ 769796 h 4492936"/>
                <a:gd name="connsiteX102" fmla="*/ 445270 w 3197812"/>
                <a:gd name="connsiteY102" fmla="*/ 334769 h 4492936"/>
                <a:gd name="connsiteX103" fmla="*/ 0 w 3197812"/>
                <a:gd name="connsiteY103" fmla="*/ 0 h 4492936"/>
                <a:gd name="connsiteX104" fmla="*/ 3197812 w 3197812"/>
                <a:gd name="connsiteY104" fmla="*/ 1804706 h 4492936"/>
                <a:gd name="connsiteX105" fmla="*/ 3196030 w 3197812"/>
                <a:gd name="connsiteY105" fmla="*/ 4492936 h 4492936"/>
                <a:gd name="connsiteX106" fmla="*/ 2021339 w 3197812"/>
                <a:gd name="connsiteY106" fmla="*/ 3831264 h 4492936"/>
                <a:gd name="connsiteX107" fmla="*/ 2021610 w 3197812"/>
                <a:gd name="connsiteY107" fmla="*/ 3793277 h 4492936"/>
                <a:gd name="connsiteX108" fmla="*/ 2023363 w 3197812"/>
                <a:gd name="connsiteY108" fmla="*/ 3794273 h 4492936"/>
                <a:gd name="connsiteX109" fmla="*/ 2023363 w 3197812"/>
                <a:gd name="connsiteY109" fmla="*/ 3547489 h 4492936"/>
                <a:gd name="connsiteX110" fmla="*/ 2024785 w 3197812"/>
                <a:gd name="connsiteY110" fmla="*/ 3348086 h 4492936"/>
                <a:gd name="connsiteX111" fmla="*/ 2023721 w 3197812"/>
                <a:gd name="connsiteY111" fmla="*/ 3347486 h 4492936"/>
                <a:gd name="connsiteX112" fmla="*/ 2024418 w 3197812"/>
                <a:gd name="connsiteY112" fmla="*/ 3249750 h 4492936"/>
                <a:gd name="connsiteX113" fmla="*/ 2615781 w 3197812"/>
                <a:gd name="connsiteY113" fmla="*/ 3582316 h 4492936"/>
                <a:gd name="connsiteX114" fmla="*/ 2615790 w 3197812"/>
                <a:gd name="connsiteY114" fmla="*/ 3581066 h 4492936"/>
                <a:gd name="connsiteX115" fmla="*/ 2620971 w 3197812"/>
                <a:gd name="connsiteY115" fmla="*/ 3583972 h 4492936"/>
                <a:gd name="connsiteX116" fmla="*/ 2620970 w 3197812"/>
                <a:gd name="connsiteY116" fmla="*/ 3194443 h 4492936"/>
                <a:gd name="connsiteX117" fmla="*/ 2618110 w 3197812"/>
                <a:gd name="connsiteY117" fmla="*/ 3192820 h 4492936"/>
                <a:gd name="connsiteX118" fmla="*/ 2618162 w 3197812"/>
                <a:gd name="connsiteY118" fmla="*/ 3185369 h 4492936"/>
                <a:gd name="connsiteX119" fmla="*/ 1680557 w 3197812"/>
                <a:gd name="connsiteY119" fmla="*/ 2656732 h 4492936"/>
                <a:gd name="connsiteX120" fmla="*/ 1680618 w 3197812"/>
                <a:gd name="connsiteY120" fmla="*/ 2660835 h 4492936"/>
                <a:gd name="connsiteX121" fmla="*/ 1575563 w 3197812"/>
                <a:gd name="connsiteY121" fmla="*/ 2601221 h 4492936"/>
                <a:gd name="connsiteX122" fmla="*/ 1575563 w 3197812"/>
                <a:gd name="connsiteY122" fmla="*/ 2930759 h 4492936"/>
                <a:gd name="connsiteX123" fmla="*/ 1572956 w 3197812"/>
                <a:gd name="connsiteY123" fmla="*/ 2929206 h 4492936"/>
                <a:gd name="connsiteX124" fmla="*/ 1573754 w 3197812"/>
                <a:gd name="connsiteY124" fmla="*/ 3089250 h 4492936"/>
                <a:gd name="connsiteX125" fmla="*/ 445636 w 3197812"/>
                <a:gd name="connsiteY125" fmla="*/ 2454782 h 4492936"/>
                <a:gd name="connsiteX126" fmla="*/ 445267 w 3197812"/>
                <a:gd name="connsiteY126" fmla="*/ 2356765 h 4492936"/>
                <a:gd name="connsiteX127" fmla="*/ 445271 w 3197812"/>
                <a:gd name="connsiteY127" fmla="*/ 2356767 h 4492936"/>
                <a:gd name="connsiteX128" fmla="*/ 445270 w 3197812"/>
                <a:gd name="connsiteY128" fmla="*/ 1960585 h 4492936"/>
                <a:gd name="connsiteX129" fmla="*/ 81690 w 3197812"/>
                <a:gd name="connsiteY129" fmla="*/ 1753516 h 4492936"/>
                <a:gd name="connsiteX130" fmla="*/ 80472 w 3197812"/>
                <a:gd name="connsiteY130" fmla="*/ 1752824 h 4492936"/>
                <a:gd name="connsiteX131" fmla="*/ 80481 w 3197812"/>
                <a:gd name="connsiteY131" fmla="*/ 1753783 h 4492936"/>
                <a:gd name="connsiteX132" fmla="*/ 7782 w 3197812"/>
                <a:gd name="connsiteY132" fmla="*/ 1711892 h 4492936"/>
                <a:gd name="connsiteX133" fmla="*/ 5264 w 3197812"/>
                <a:gd name="connsiteY133" fmla="*/ 1010686 h 4492936"/>
                <a:gd name="connsiteX134" fmla="*/ 0 w 3197812"/>
                <a:gd name="connsiteY134" fmla="*/ 0 h 449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3197812" h="4492936">
                  <a:moveTo>
                    <a:pt x="2739004" y="3755856"/>
                  </a:moveTo>
                  <a:cubicBezTo>
                    <a:pt x="2739004" y="3904232"/>
                    <a:pt x="2739005" y="4052606"/>
                    <a:pt x="2739005" y="4200981"/>
                  </a:cubicBezTo>
                  <a:lnTo>
                    <a:pt x="3153462" y="4436523"/>
                  </a:lnTo>
                  <a:cubicBezTo>
                    <a:pt x="3154533" y="4288281"/>
                    <a:pt x="3155602" y="4140037"/>
                    <a:pt x="3156672" y="3991795"/>
                  </a:cubicBezTo>
                  <a:close/>
                  <a:moveTo>
                    <a:pt x="2119967" y="3401599"/>
                  </a:moveTo>
                  <a:lnTo>
                    <a:pt x="2112823" y="3851829"/>
                  </a:lnTo>
                  <a:lnTo>
                    <a:pt x="2620970" y="4133900"/>
                  </a:lnTo>
                  <a:cubicBezTo>
                    <a:pt x="2620970" y="3985659"/>
                    <a:pt x="2620971" y="3837418"/>
                    <a:pt x="2620971" y="3689177"/>
                  </a:cubicBezTo>
                  <a:close/>
                  <a:moveTo>
                    <a:pt x="2739005" y="3261422"/>
                  </a:moveTo>
                  <a:cubicBezTo>
                    <a:pt x="2739005" y="3391011"/>
                    <a:pt x="2739004" y="3520600"/>
                    <a:pt x="2739004" y="3650189"/>
                  </a:cubicBezTo>
                  <a:lnTo>
                    <a:pt x="3152315" y="3882053"/>
                  </a:lnTo>
                  <a:cubicBezTo>
                    <a:pt x="3151620" y="3752960"/>
                    <a:pt x="3150926" y="3623867"/>
                    <a:pt x="3150232" y="3494773"/>
                  </a:cubicBezTo>
                  <a:close/>
                  <a:moveTo>
                    <a:pt x="2739005" y="2734212"/>
                  </a:moveTo>
                  <a:lnTo>
                    <a:pt x="2739005" y="3155309"/>
                  </a:lnTo>
                  <a:lnTo>
                    <a:pt x="3149662" y="3388339"/>
                  </a:lnTo>
                  <a:cubicBezTo>
                    <a:pt x="3148907" y="3247960"/>
                    <a:pt x="3148153" y="3107582"/>
                    <a:pt x="3147398" y="2967204"/>
                  </a:cubicBezTo>
                  <a:close/>
                  <a:moveTo>
                    <a:pt x="2141396" y="2393268"/>
                  </a:moveTo>
                  <a:lnTo>
                    <a:pt x="2141396" y="2816195"/>
                  </a:lnTo>
                  <a:lnTo>
                    <a:pt x="2620969" y="3088330"/>
                  </a:lnTo>
                  <a:cubicBezTo>
                    <a:pt x="2620969" y="2947843"/>
                    <a:pt x="2620970" y="2807355"/>
                    <a:pt x="2620970" y="2666869"/>
                  </a:cubicBezTo>
                  <a:close/>
                  <a:moveTo>
                    <a:pt x="1089555" y="2327523"/>
                  </a:moveTo>
                  <a:cubicBezTo>
                    <a:pt x="1089555" y="2459053"/>
                    <a:pt x="1089554" y="2590583"/>
                    <a:pt x="1089554" y="2722114"/>
                  </a:cubicBezTo>
                  <a:lnTo>
                    <a:pt x="1109633" y="2733498"/>
                  </a:lnTo>
                  <a:cubicBezTo>
                    <a:pt x="1109641" y="2734375"/>
                    <a:pt x="1109648" y="2735253"/>
                    <a:pt x="1109656" y="2736130"/>
                  </a:cubicBezTo>
                  <a:lnTo>
                    <a:pt x="1457528" y="2931285"/>
                  </a:lnTo>
                  <a:lnTo>
                    <a:pt x="1457528" y="2534242"/>
                  </a:lnTo>
                  <a:lnTo>
                    <a:pt x="1106143" y="2334845"/>
                  </a:lnTo>
                  <a:cubicBezTo>
                    <a:pt x="1106149" y="2335557"/>
                    <a:pt x="1106156" y="2336269"/>
                    <a:pt x="1106162" y="2336981"/>
                  </a:cubicBezTo>
                  <a:close/>
                  <a:moveTo>
                    <a:pt x="2733541" y="2172036"/>
                  </a:moveTo>
                  <a:lnTo>
                    <a:pt x="2733541" y="2611800"/>
                  </a:lnTo>
                  <a:lnTo>
                    <a:pt x="3148020" y="2846999"/>
                  </a:lnTo>
                  <a:cubicBezTo>
                    <a:pt x="3149073" y="2701009"/>
                    <a:pt x="3150128" y="2555018"/>
                    <a:pt x="3151181" y="2409028"/>
                  </a:cubicBezTo>
                  <a:close/>
                  <a:moveTo>
                    <a:pt x="1575563" y="2070450"/>
                  </a:moveTo>
                  <a:cubicBezTo>
                    <a:pt x="1575563" y="2212003"/>
                    <a:pt x="1575562" y="2353556"/>
                    <a:pt x="1575562" y="2495109"/>
                  </a:cubicBezTo>
                  <a:lnTo>
                    <a:pt x="2023363" y="2749215"/>
                  </a:lnTo>
                  <a:lnTo>
                    <a:pt x="2023363" y="2325926"/>
                  </a:lnTo>
                  <a:close/>
                  <a:moveTo>
                    <a:pt x="563304" y="2027809"/>
                  </a:moveTo>
                  <a:cubicBezTo>
                    <a:pt x="563304" y="2159773"/>
                    <a:pt x="563305" y="2291737"/>
                    <a:pt x="563305" y="2423700"/>
                  </a:cubicBezTo>
                  <a:lnTo>
                    <a:pt x="971518" y="2655180"/>
                  </a:lnTo>
                  <a:lnTo>
                    <a:pt x="971518" y="2260299"/>
                  </a:lnTo>
                  <a:close/>
                  <a:moveTo>
                    <a:pt x="2135933" y="1832919"/>
                  </a:moveTo>
                  <a:cubicBezTo>
                    <a:pt x="2135933" y="1979508"/>
                    <a:pt x="2135932" y="2126096"/>
                    <a:pt x="2135932" y="2272685"/>
                  </a:cubicBezTo>
                  <a:lnTo>
                    <a:pt x="2615505" y="2544821"/>
                  </a:lnTo>
                  <a:cubicBezTo>
                    <a:pt x="2615505" y="2398232"/>
                    <a:pt x="2615504" y="2251643"/>
                    <a:pt x="2615504" y="2105054"/>
                  </a:cubicBezTo>
                  <a:close/>
                  <a:moveTo>
                    <a:pt x="1089554" y="1796570"/>
                  </a:moveTo>
                  <a:lnTo>
                    <a:pt x="1089554" y="2212316"/>
                  </a:lnTo>
                  <a:lnTo>
                    <a:pt x="1105147" y="2221055"/>
                  </a:lnTo>
                  <a:cubicBezTo>
                    <a:pt x="1105168" y="2223438"/>
                    <a:pt x="1105188" y="2225822"/>
                    <a:pt x="1105209" y="2228205"/>
                  </a:cubicBezTo>
                  <a:lnTo>
                    <a:pt x="1457528" y="2428127"/>
                  </a:lnTo>
                  <a:lnTo>
                    <a:pt x="1457528" y="2003112"/>
                  </a:lnTo>
                  <a:lnTo>
                    <a:pt x="1101459" y="1799969"/>
                  </a:lnTo>
                  <a:cubicBezTo>
                    <a:pt x="1101469" y="1801116"/>
                    <a:pt x="1101478" y="1802261"/>
                    <a:pt x="1101488" y="1803408"/>
                  </a:cubicBezTo>
                  <a:close/>
                  <a:moveTo>
                    <a:pt x="2739004" y="1630495"/>
                  </a:moveTo>
                  <a:cubicBezTo>
                    <a:pt x="2739004" y="1777460"/>
                    <a:pt x="2739005" y="1924423"/>
                    <a:pt x="2739005" y="2071388"/>
                  </a:cubicBezTo>
                  <a:lnTo>
                    <a:pt x="3153494" y="2306591"/>
                  </a:lnTo>
                  <a:cubicBezTo>
                    <a:pt x="3154553" y="2159872"/>
                    <a:pt x="3155613" y="2013153"/>
                    <a:pt x="3156672" y="1866434"/>
                  </a:cubicBezTo>
                  <a:close/>
                  <a:moveTo>
                    <a:pt x="1570099" y="1512122"/>
                  </a:moveTo>
                  <a:cubicBezTo>
                    <a:pt x="1570099" y="1658615"/>
                    <a:pt x="1570098" y="1805107"/>
                    <a:pt x="1570098" y="1951600"/>
                  </a:cubicBezTo>
                  <a:lnTo>
                    <a:pt x="2017900" y="2205706"/>
                  </a:lnTo>
                  <a:cubicBezTo>
                    <a:pt x="2017898" y="2059117"/>
                    <a:pt x="2017898" y="1912528"/>
                    <a:pt x="2017898" y="1765939"/>
                  </a:cubicBezTo>
                  <a:lnTo>
                    <a:pt x="1683196" y="1576010"/>
                  </a:lnTo>
                  <a:close/>
                  <a:moveTo>
                    <a:pt x="563305" y="1495060"/>
                  </a:moveTo>
                  <a:lnTo>
                    <a:pt x="563305" y="1917342"/>
                  </a:lnTo>
                  <a:lnTo>
                    <a:pt x="971518" y="2146154"/>
                  </a:lnTo>
                  <a:lnTo>
                    <a:pt x="971518" y="1728944"/>
                  </a:lnTo>
                  <a:close/>
                  <a:moveTo>
                    <a:pt x="2141397" y="1292907"/>
                  </a:moveTo>
                  <a:cubicBezTo>
                    <a:pt x="2141397" y="1439362"/>
                    <a:pt x="2141398" y="1585817"/>
                    <a:pt x="2141398" y="1732272"/>
                  </a:cubicBezTo>
                  <a:lnTo>
                    <a:pt x="2620969" y="2004408"/>
                  </a:lnTo>
                  <a:cubicBezTo>
                    <a:pt x="2620969" y="1857544"/>
                    <a:pt x="2620970" y="1710680"/>
                    <a:pt x="2620970" y="1563816"/>
                  </a:cubicBezTo>
                  <a:close/>
                  <a:moveTo>
                    <a:pt x="1084090" y="1237576"/>
                  </a:moveTo>
                  <a:cubicBezTo>
                    <a:pt x="1084090" y="1383655"/>
                    <a:pt x="1084089" y="1529734"/>
                    <a:pt x="1084089" y="1675813"/>
                  </a:cubicBezTo>
                  <a:lnTo>
                    <a:pt x="1452063" y="1884621"/>
                  </a:lnTo>
                  <a:cubicBezTo>
                    <a:pt x="1452063" y="1738229"/>
                    <a:pt x="1452062" y="1591837"/>
                    <a:pt x="1452062" y="1445444"/>
                  </a:cubicBezTo>
                  <a:close/>
                  <a:moveTo>
                    <a:pt x="75766" y="1215725"/>
                  </a:moveTo>
                  <a:lnTo>
                    <a:pt x="79537" y="1646180"/>
                  </a:lnTo>
                  <a:lnTo>
                    <a:pt x="445270" y="1851181"/>
                  </a:lnTo>
                  <a:lnTo>
                    <a:pt x="445270" y="1427432"/>
                  </a:lnTo>
                  <a:close/>
                  <a:moveTo>
                    <a:pt x="1575562" y="973267"/>
                  </a:moveTo>
                  <a:lnTo>
                    <a:pt x="1575562" y="1411187"/>
                  </a:lnTo>
                  <a:lnTo>
                    <a:pt x="2023362" y="1665292"/>
                  </a:lnTo>
                  <a:lnTo>
                    <a:pt x="2023362" y="1226230"/>
                  </a:lnTo>
                  <a:close/>
                  <a:moveTo>
                    <a:pt x="557840" y="940299"/>
                  </a:moveTo>
                  <a:lnTo>
                    <a:pt x="557840" y="1377190"/>
                  </a:lnTo>
                  <a:lnTo>
                    <a:pt x="966054" y="1608834"/>
                  </a:lnTo>
                  <a:lnTo>
                    <a:pt x="966054" y="1170898"/>
                  </a:lnTo>
                  <a:close/>
                  <a:moveTo>
                    <a:pt x="1089554" y="698721"/>
                  </a:moveTo>
                  <a:lnTo>
                    <a:pt x="1089554" y="1135399"/>
                  </a:lnTo>
                  <a:lnTo>
                    <a:pt x="1457529" y="1344207"/>
                  </a:lnTo>
                  <a:cubicBezTo>
                    <a:pt x="1457529" y="1198335"/>
                    <a:pt x="1457528" y="1052462"/>
                    <a:pt x="1457528" y="906589"/>
                  </a:cubicBezTo>
                  <a:close/>
                  <a:moveTo>
                    <a:pt x="61362" y="659841"/>
                  </a:moveTo>
                  <a:cubicBezTo>
                    <a:pt x="62975" y="1010456"/>
                    <a:pt x="60408" y="879934"/>
                    <a:pt x="64637" y="1029730"/>
                  </a:cubicBezTo>
                  <a:cubicBezTo>
                    <a:pt x="65256" y="1052611"/>
                    <a:pt x="65874" y="1075492"/>
                    <a:pt x="66493" y="1098373"/>
                  </a:cubicBezTo>
                  <a:lnTo>
                    <a:pt x="439804" y="1310210"/>
                  </a:lnTo>
                  <a:cubicBezTo>
                    <a:pt x="439804" y="1164681"/>
                    <a:pt x="439805" y="1019152"/>
                    <a:pt x="439805" y="873622"/>
                  </a:cubicBezTo>
                  <a:close/>
                  <a:moveTo>
                    <a:pt x="563306" y="401446"/>
                  </a:moveTo>
                  <a:cubicBezTo>
                    <a:pt x="563306" y="546556"/>
                    <a:pt x="563305" y="691665"/>
                    <a:pt x="563305" y="836776"/>
                  </a:cubicBezTo>
                  <a:lnTo>
                    <a:pt x="971517" y="1068418"/>
                  </a:lnTo>
                  <a:cubicBezTo>
                    <a:pt x="971517" y="922961"/>
                    <a:pt x="971518" y="777502"/>
                    <a:pt x="971518" y="632044"/>
                  </a:cubicBezTo>
                  <a:close/>
                  <a:moveTo>
                    <a:pt x="66825" y="120986"/>
                  </a:moveTo>
                  <a:cubicBezTo>
                    <a:pt x="68439" y="471602"/>
                    <a:pt x="65873" y="341079"/>
                    <a:pt x="70101" y="490875"/>
                  </a:cubicBezTo>
                  <a:lnTo>
                    <a:pt x="71916" y="557934"/>
                  </a:lnTo>
                  <a:lnTo>
                    <a:pt x="445269" y="769796"/>
                  </a:lnTo>
                  <a:cubicBezTo>
                    <a:pt x="445269" y="624787"/>
                    <a:pt x="445270" y="479778"/>
                    <a:pt x="445270" y="334769"/>
                  </a:cubicBezTo>
                  <a:close/>
                  <a:moveTo>
                    <a:pt x="0" y="0"/>
                  </a:moveTo>
                  <a:lnTo>
                    <a:pt x="3197812" y="1804706"/>
                  </a:lnTo>
                  <a:cubicBezTo>
                    <a:pt x="3197219" y="2700782"/>
                    <a:pt x="3196624" y="3596860"/>
                    <a:pt x="3196030" y="4492936"/>
                  </a:cubicBezTo>
                  <a:lnTo>
                    <a:pt x="2021339" y="3831264"/>
                  </a:lnTo>
                  <a:cubicBezTo>
                    <a:pt x="2021429" y="3818602"/>
                    <a:pt x="2021520" y="3805939"/>
                    <a:pt x="2021610" y="3793277"/>
                  </a:cubicBezTo>
                  <a:lnTo>
                    <a:pt x="2023363" y="3794273"/>
                  </a:lnTo>
                  <a:lnTo>
                    <a:pt x="2023363" y="3547489"/>
                  </a:lnTo>
                  <a:lnTo>
                    <a:pt x="2024785" y="3348086"/>
                  </a:lnTo>
                  <a:lnTo>
                    <a:pt x="2023721" y="3347486"/>
                  </a:lnTo>
                  <a:cubicBezTo>
                    <a:pt x="2023953" y="3314907"/>
                    <a:pt x="2024186" y="3282329"/>
                    <a:pt x="2024418" y="3249750"/>
                  </a:cubicBezTo>
                  <a:lnTo>
                    <a:pt x="2615781" y="3582316"/>
                  </a:lnTo>
                  <a:cubicBezTo>
                    <a:pt x="2615784" y="3581899"/>
                    <a:pt x="2615787" y="3581483"/>
                    <a:pt x="2615790" y="3581066"/>
                  </a:cubicBezTo>
                  <a:lnTo>
                    <a:pt x="2620971" y="3583972"/>
                  </a:lnTo>
                  <a:cubicBezTo>
                    <a:pt x="2620971" y="3454129"/>
                    <a:pt x="2620970" y="3324286"/>
                    <a:pt x="2620970" y="3194443"/>
                  </a:cubicBezTo>
                  <a:lnTo>
                    <a:pt x="2618110" y="3192820"/>
                  </a:lnTo>
                  <a:cubicBezTo>
                    <a:pt x="2618127" y="3190336"/>
                    <a:pt x="2618145" y="3187853"/>
                    <a:pt x="2618162" y="3185369"/>
                  </a:cubicBezTo>
                  <a:lnTo>
                    <a:pt x="1680557" y="2656732"/>
                  </a:lnTo>
                  <a:cubicBezTo>
                    <a:pt x="1680577" y="2658100"/>
                    <a:pt x="1680598" y="2659467"/>
                    <a:pt x="1680618" y="2660835"/>
                  </a:cubicBezTo>
                  <a:lnTo>
                    <a:pt x="1575563" y="2601221"/>
                  </a:lnTo>
                  <a:lnTo>
                    <a:pt x="1575563" y="2930759"/>
                  </a:lnTo>
                  <a:lnTo>
                    <a:pt x="1572956" y="2929206"/>
                  </a:lnTo>
                  <a:lnTo>
                    <a:pt x="1573754" y="3089250"/>
                  </a:lnTo>
                  <a:lnTo>
                    <a:pt x="445636" y="2454782"/>
                  </a:lnTo>
                  <a:lnTo>
                    <a:pt x="445267" y="2356765"/>
                  </a:lnTo>
                  <a:lnTo>
                    <a:pt x="445271" y="2356767"/>
                  </a:lnTo>
                  <a:cubicBezTo>
                    <a:pt x="445271" y="2224706"/>
                    <a:pt x="445270" y="2092645"/>
                    <a:pt x="445270" y="1960585"/>
                  </a:cubicBezTo>
                  <a:lnTo>
                    <a:pt x="81690" y="1753516"/>
                  </a:lnTo>
                  <a:lnTo>
                    <a:pt x="80472" y="1752824"/>
                  </a:lnTo>
                  <a:lnTo>
                    <a:pt x="80481" y="1753783"/>
                  </a:lnTo>
                  <a:lnTo>
                    <a:pt x="7782" y="1711892"/>
                  </a:lnTo>
                  <a:lnTo>
                    <a:pt x="5264" y="1010686"/>
                  </a:lnTo>
                  <a:cubicBezTo>
                    <a:pt x="4046" y="671645"/>
                    <a:pt x="2560" y="333677"/>
                    <a:pt x="0" y="0"/>
                  </a:cubicBezTo>
                  <a:close/>
                </a:path>
              </a:pathLst>
            </a:custGeom>
            <a:gradFill>
              <a:gsLst>
                <a:gs pos="5000">
                  <a:srgbClr val="CCE200"/>
                </a:gs>
                <a:gs pos="33000">
                  <a:srgbClr val="66D034"/>
                </a:gs>
                <a:gs pos="70000">
                  <a:srgbClr val="00ABDA"/>
                </a:gs>
                <a:gs pos="92000">
                  <a:srgbClr val="0082A5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1" name="Полилиния 20"/>
            <p:cNvSpPr/>
            <p:nvPr userDrawn="1"/>
          </p:nvSpPr>
          <p:spPr>
            <a:xfrm>
              <a:off x="6384033" y="-7799"/>
              <a:ext cx="5816541" cy="4187448"/>
            </a:xfrm>
            <a:custGeom>
              <a:avLst/>
              <a:gdLst>
                <a:gd name="connsiteX0" fmla="*/ 3448866 w 5816541"/>
                <a:gd name="connsiteY0" fmla="*/ 3527912 h 4187448"/>
                <a:gd name="connsiteX1" fmla="*/ 2807279 w 5816541"/>
                <a:gd name="connsiteY1" fmla="*/ 3897875 h 4187448"/>
                <a:gd name="connsiteX2" fmla="*/ 3196209 w 5816541"/>
                <a:gd name="connsiteY2" fmla="*/ 4112026 h 4187448"/>
                <a:gd name="connsiteX3" fmla="*/ 3832467 w 5816541"/>
                <a:gd name="connsiteY3" fmla="*/ 3745876 h 4187448"/>
                <a:gd name="connsiteX4" fmla="*/ 2828817 w 5816541"/>
                <a:gd name="connsiteY4" fmla="*/ 3187977 h 4187448"/>
                <a:gd name="connsiteX5" fmla="*/ 2193156 w 5816541"/>
                <a:gd name="connsiteY5" fmla="*/ 3553066 h 4187448"/>
                <a:gd name="connsiteX6" fmla="*/ 2345969 w 5816541"/>
                <a:gd name="connsiteY6" fmla="*/ 3640117 h 4187448"/>
                <a:gd name="connsiteX7" fmla="*/ 2690372 w 5816541"/>
                <a:gd name="connsiteY7" fmla="*/ 3824938 h 4187448"/>
                <a:gd name="connsiteX8" fmla="*/ 3311075 w 5816541"/>
                <a:gd name="connsiteY8" fmla="*/ 3461998 h 4187448"/>
                <a:gd name="connsiteX9" fmla="*/ 4117741 w 5816541"/>
                <a:gd name="connsiteY9" fmla="*/ 3142213 h 4187448"/>
                <a:gd name="connsiteX10" fmla="*/ 3571997 w 5816541"/>
                <a:gd name="connsiteY10" fmla="*/ 3456910 h 4187448"/>
                <a:gd name="connsiteX11" fmla="*/ 3955722 w 5816541"/>
                <a:gd name="connsiteY11" fmla="*/ 3674945 h 4187448"/>
                <a:gd name="connsiteX12" fmla="*/ 4502019 w 5816541"/>
                <a:gd name="connsiteY12" fmla="*/ 3360562 h 4187448"/>
                <a:gd name="connsiteX13" fmla="*/ 2264400 w 5816541"/>
                <a:gd name="connsiteY13" fmla="*/ 2867271 h 4187448"/>
                <a:gd name="connsiteX14" fmla="*/ 1628087 w 5816541"/>
                <a:gd name="connsiteY14" fmla="*/ 3227488 h 4187448"/>
                <a:gd name="connsiteX15" fmla="*/ 2011160 w 5816541"/>
                <a:gd name="connsiteY15" fmla="*/ 3448939 h 4187448"/>
                <a:gd name="connsiteX16" fmla="*/ 2010759 w 5816541"/>
                <a:gd name="connsiteY16" fmla="*/ 3449168 h 4187448"/>
                <a:gd name="connsiteX17" fmla="*/ 2078420 w 5816541"/>
                <a:gd name="connsiteY17" fmla="*/ 3487710 h 4187448"/>
                <a:gd name="connsiteX18" fmla="*/ 2712953 w 5816541"/>
                <a:gd name="connsiteY18" fmla="*/ 3122142 h 4187448"/>
                <a:gd name="connsiteX19" fmla="*/ 3499032 w 5816541"/>
                <a:gd name="connsiteY19" fmla="*/ 2803040 h 4187448"/>
                <a:gd name="connsiteX20" fmla="*/ 2952193 w 5816541"/>
                <a:gd name="connsiteY20" fmla="*/ 3117115 h 4187448"/>
                <a:gd name="connsiteX21" fmla="*/ 3433343 w 5816541"/>
                <a:gd name="connsiteY21" fmla="*/ 3390506 h 4187448"/>
                <a:gd name="connsiteX22" fmla="*/ 3975258 w 5816541"/>
                <a:gd name="connsiteY22" fmla="*/ 3073635 h 4187448"/>
                <a:gd name="connsiteX23" fmla="*/ 4773867 w 5816541"/>
                <a:gd name="connsiteY23" fmla="*/ 2763866 h 4187448"/>
                <a:gd name="connsiteX24" fmla="*/ 4240873 w 5816541"/>
                <a:gd name="connsiteY24" fmla="*/ 3071211 h 4187448"/>
                <a:gd name="connsiteX25" fmla="*/ 4625275 w 5816541"/>
                <a:gd name="connsiteY25" fmla="*/ 3289634 h 4187448"/>
                <a:gd name="connsiteX26" fmla="*/ 5158810 w 5816541"/>
                <a:gd name="connsiteY26" fmla="*/ 2982596 h 4187448"/>
                <a:gd name="connsiteX27" fmla="*/ 1782566 w 5816541"/>
                <a:gd name="connsiteY27" fmla="*/ 2576407 h 4187448"/>
                <a:gd name="connsiteX28" fmla="*/ 1144101 w 5816541"/>
                <a:gd name="connsiteY28" fmla="*/ 2947607 h 4187448"/>
                <a:gd name="connsiteX29" fmla="*/ 1511243 w 5816541"/>
                <a:gd name="connsiteY29" fmla="*/ 3156313 h 4187448"/>
                <a:gd name="connsiteX30" fmla="*/ 2153937 w 5816541"/>
                <a:gd name="connsiteY30" fmla="*/ 2787421 h 4187448"/>
                <a:gd name="connsiteX31" fmla="*/ 2939489 w 5816541"/>
                <a:gd name="connsiteY31" fmla="*/ 2485105 h 4187448"/>
                <a:gd name="connsiteX32" fmla="*/ 2388674 w 5816541"/>
                <a:gd name="connsiteY32" fmla="*/ 2796921 h 4187448"/>
                <a:gd name="connsiteX33" fmla="*/ 2836140 w 5816541"/>
                <a:gd name="connsiteY33" fmla="*/ 3051172 h 4187448"/>
                <a:gd name="connsiteX34" fmla="*/ 3382132 w 5816541"/>
                <a:gd name="connsiteY34" fmla="*/ 2736615 h 4187448"/>
                <a:gd name="connsiteX35" fmla="*/ 4156474 w 5816541"/>
                <a:gd name="connsiteY35" fmla="*/ 2425443 h 4187448"/>
                <a:gd name="connsiteX36" fmla="*/ 3622410 w 5816541"/>
                <a:gd name="connsiteY36" fmla="*/ 2732180 h 4187448"/>
                <a:gd name="connsiteX37" fmla="*/ 4097526 w 5816541"/>
                <a:gd name="connsiteY37" fmla="*/ 3002141 h 4187448"/>
                <a:gd name="connsiteX38" fmla="*/ 4626783 w 5816541"/>
                <a:gd name="connsiteY38" fmla="*/ 2692674 h 4187448"/>
                <a:gd name="connsiteX39" fmla="*/ 5390351 w 5816541"/>
                <a:gd name="connsiteY39" fmla="*/ 2408379 h 4187448"/>
                <a:gd name="connsiteX40" fmla="*/ 4896996 w 5816541"/>
                <a:gd name="connsiteY40" fmla="*/ 2692867 h 4187448"/>
                <a:gd name="connsiteX41" fmla="*/ 5282065 w 5816541"/>
                <a:gd name="connsiteY41" fmla="*/ 2911664 h 4187448"/>
                <a:gd name="connsiteX42" fmla="*/ 5775917 w 5816541"/>
                <a:gd name="connsiteY42" fmla="*/ 2627463 h 4187448"/>
                <a:gd name="connsiteX43" fmla="*/ 1278681 w 5816541"/>
                <a:gd name="connsiteY43" fmla="*/ 2290095 h 4187448"/>
                <a:gd name="connsiteX44" fmla="*/ 629937 w 5816541"/>
                <a:gd name="connsiteY44" fmla="*/ 2666981 h 4187448"/>
                <a:gd name="connsiteX45" fmla="*/ 997080 w 5816541"/>
                <a:gd name="connsiteY45" fmla="*/ 2875687 h 4187448"/>
                <a:gd name="connsiteX46" fmla="*/ 1649458 w 5816541"/>
                <a:gd name="connsiteY46" fmla="*/ 2500772 h 4187448"/>
                <a:gd name="connsiteX47" fmla="*/ 2448670 w 5816541"/>
                <a:gd name="connsiteY47" fmla="*/ 2189134 h 4187448"/>
                <a:gd name="connsiteX48" fmla="*/ 1905187 w 5816541"/>
                <a:gd name="connsiteY48" fmla="*/ 2505114 h 4187448"/>
                <a:gd name="connsiteX49" fmla="*/ 2277355 w 5816541"/>
                <a:gd name="connsiteY49" fmla="*/ 2716583 h 4187448"/>
                <a:gd name="connsiteX50" fmla="*/ 2824371 w 5816541"/>
                <a:gd name="connsiteY50" fmla="*/ 2402610 h 4187448"/>
                <a:gd name="connsiteX51" fmla="*/ 3601709 w 5816541"/>
                <a:gd name="connsiteY51" fmla="*/ 2110224 h 4187448"/>
                <a:gd name="connsiteX52" fmla="*/ 3063766 w 5816541"/>
                <a:gd name="connsiteY52" fmla="*/ 2414753 h 4187448"/>
                <a:gd name="connsiteX53" fmla="*/ 3505319 w 5816541"/>
                <a:gd name="connsiteY53" fmla="*/ 2665648 h 4187448"/>
                <a:gd name="connsiteX54" fmla="*/ 4038554 w 5816541"/>
                <a:gd name="connsiteY54" fmla="*/ 2358440 h 4187448"/>
                <a:gd name="connsiteX55" fmla="*/ 4774191 w 5816541"/>
                <a:gd name="connsiteY55" fmla="*/ 2070657 h 4187448"/>
                <a:gd name="connsiteX56" fmla="*/ 4279851 w 5816541"/>
                <a:gd name="connsiteY56" fmla="*/ 2354580 h 4187448"/>
                <a:gd name="connsiteX57" fmla="*/ 4749049 w 5816541"/>
                <a:gd name="connsiteY57" fmla="*/ 2621184 h 4187448"/>
                <a:gd name="connsiteX58" fmla="*/ 5238943 w 5816541"/>
                <a:gd name="connsiteY58" fmla="*/ 2334730 h 4187448"/>
                <a:gd name="connsiteX59" fmla="*/ 764502 w 5816541"/>
                <a:gd name="connsiteY59" fmla="*/ 2001156 h 4187448"/>
                <a:gd name="connsiteX60" fmla="*/ 123986 w 5816541"/>
                <a:gd name="connsiteY60" fmla="*/ 2367208 h 4187448"/>
                <a:gd name="connsiteX61" fmla="*/ 533146 w 5816541"/>
                <a:gd name="connsiteY61" fmla="*/ 2588545 h 4187448"/>
                <a:gd name="connsiteX62" fmla="*/ 1162474 w 5816541"/>
                <a:gd name="connsiteY62" fmla="*/ 2227285 h 4187448"/>
                <a:gd name="connsiteX63" fmla="*/ 1945046 w 5816541"/>
                <a:gd name="connsiteY63" fmla="*/ 1902973 h 4187448"/>
                <a:gd name="connsiteX64" fmla="*/ 1401350 w 5816541"/>
                <a:gd name="connsiteY64" fmla="*/ 2218831 h 4187448"/>
                <a:gd name="connsiteX65" fmla="*/ 1772797 w 5816541"/>
                <a:gd name="connsiteY65" fmla="*/ 2429891 h 4187448"/>
                <a:gd name="connsiteX66" fmla="*/ 2319472 w 5816541"/>
                <a:gd name="connsiteY66" fmla="*/ 2115721 h 4187448"/>
                <a:gd name="connsiteX67" fmla="*/ 3102078 w 5816541"/>
                <a:gd name="connsiteY67" fmla="*/ 1809245 h 4187448"/>
                <a:gd name="connsiteX68" fmla="*/ 2571291 w 5816541"/>
                <a:gd name="connsiteY68" fmla="*/ 2117842 h 4187448"/>
                <a:gd name="connsiteX69" fmla="*/ 2947790 w 5816541"/>
                <a:gd name="connsiteY69" fmla="*/ 2331770 h 4187448"/>
                <a:gd name="connsiteX70" fmla="*/ 3482025 w 5816541"/>
                <a:gd name="connsiteY70" fmla="*/ 2025133 h 4187448"/>
                <a:gd name="connsiteX71" fmla="*/ 4223921 w 5816541"/>
                <a:gd name="connsiteY71" fmla="*/ 1757991 h 4187448"/>
                <a:gd name="connsiteX72" fmla="*/ 3725985 w 5816541"/>
                <a:gd name="connsiteY72" fmla="*/ 2039872 h 4187448"/>
                <a:gd name="connsiteX73" fmla="*/ 4161739 w 5816541"/>
                <a:gd name="connsiteY73" fmla="*/ 2287470 h 4187448"/>
                <a:gd name="connsiteX74" fmla="*/ 4655316 w 5816541"/>
                <a:gd name="connsiteY74" fmla="*/ 2003111 h 4187448"/>
                <a:gd name="connsiteX75" fmla="*/ 1436391 w 5816541"/>
                <a:gd name="connsiteY75" fmla="*/ 1617171 h 4187448"/>
                <a:gd name="connsiteX76" fmla="*/ 888188 w 5816541"/>
                <a:gd name="connsiteY76" fmla="*/ 1930468 h 4187448"/>
                <a:gd name="connsiteX77" fmla="*/ 1285888 w 5816541"/>
                <a:gd name="connsiteY77" fmla="*/ 2156445 h 4187448"/>
                <a:gd name="connsiteX78" fmla="*/ 1832873 w 5816541"/>
                <a:gd name="connsiteY78" fmla="*/ 1842453 h 4187448"/>
                <a:gd name="connsiteX79" fmla="*/ 2598709 w 5816541"/>
                <a:gd name="connsiteY79" fmla="*/ 1523228 h 4187448"/>
                <a:gd name="connsiteX80" fmla="*/ 2067715 w 5816541"/>
                <a:gd name="connsiteY80" fmla="*/ 1831707 h 4187448"/>
                <a:gd name="connsiteX81" fmla="*/ 2442811 w 5816541"/>
                <a:gd name="connsiteY81" fmla="*/ 2044839 h 4187448"/>
                <a:gd name="connsiteX82" fmla="*/ 2976713 w 5816541"/>
                <a:gd name="connsiteY82" fmla="*/ 1738012 h 4187448"/>
                <a:gd name="connsiteX83" fmla="*/ 3716009 w 5816541"/>
                <a:gd name="connsiteY83" fmla="*/ 1452308 h 4187448"/>
                <a:gd name="connsiteX84" fmla="*/ 3224697 w 5816541"/>
                <a:gd name="connsiteY84" fmla="*/ 1737954 h 4187448"/>
                <a:gd name="connsiteX85" fmla="*/ 3605443 w 5816541"/>
                <a:gd name="connsiteY85" fmla="*/ 1954294 h 4187448"/>
                <a:gd name="connsiteX86" fmla="*/ 4099944 w 5816541"/>
                <a:gd name="connsiteY86" fmla="*/ 1670461 h 4187448"/>
                <a:gd name="connsiteX87" fmla="*/ 4861353 w 5816541"/>
                <a:gd name="connsiteY87" fmla="*/ 1397144 h 4187448"/>
                <a:gd name="connsiteX88" fmla="*/ 4348197 w 5816541"/>
                <a:gd name="connsiteY88" fmla="*/ 1687640 h 4187448"/>
                <a:gd name="connsiteX89" fmla="*/ 4778503 w 5816541"/>
                <a:gd name="connsiteY89" fmla="*/ 1932141 h 4187448"/>
                <a:gd name="connsiteX90" fmla="*/ 5057104 w 5816541"/>
                <a:gd name="connsiteY90" fmla="*/ 1771634 h 4187448"/>
                <a:gd name="connsiteX91" fmla="*/ 5044595 w 5816541"/>
                <a:gd name="connsiteY91" fmla="*/ 1764454 h 4187448"/>
                <a:gd name="connsiteX92" fmla="*/ 5276284 w 5816541"/>
                <a:gd name="connsiteY92" fmla="*/ 1632909 h 4187448"/>
                <a:gd name="connsiteX93" fmla="*/ 3212879 w 5816541"/>
                <a:gd name="connsiteY93" fmla="*/ 1166428 h 4187448"/>
                <a:gd name="connsiteX94" fmla="*/ 2721377 w 5816541"/>
                <a:gd name="connsiteY94" fmla="*/ 1451964 h 4187448"/>
                <a:gd name="connsiteX95" fmla="*/ 3100053 w 5816541"/>
                <a:gd name="connsiteY95" fmla="*/ 1667130 h 4187448"/>
                <a:gd name="connsiteX96" fmla="*/ 3594246 w 5816541"/>
                <a:gd name="connsiteY96" fmla="*/ 1383120 h 4187448"/>
                <a:gd name="connsiteX97" fmla="*/ 4343415 w 5816541"/>
                <a:gd name="connsiteY97" fmla="*/ 1085762 h 4187448"/>
                <a:gd name="connsiteX98" fmla="*/ 3980018 w 5816541"/>
                <a:gd name="connsiteY98" fmla="*/ 1295121 h 4187448"/>
                <a:gd name="connsiteX99" fmla="*/ 3983212 w 5816541"/>
                <a:gd name="connsiteY99" fmla="*/ 1296955 h 4187448"/>
                <a:gd name="connsiteX100" fmla="*/ 3838628 w 5816541"/>
                <a:gd name="connsiteY100" fmla="*/ 1381015 h 4187448"/>
                <a:gd name="connsiteX101" fmla="*/ 4223362 w 5816541"/>
                <a:gd name="connsiteY101" fmla="*/ 1599623 h 4187448"/>
                <a:gd name="connsiteX102" fmla="*/ 4366875 w 5816541"/>
                <a:gd name="connsiteY102" fmla="*/ 1517249 h 4187448"/>
                <a:gd name="connsiteX103" fmla="*/ 4367873 w 5816541"/>
                <a:gd name="connsiteY103" fmla="*/ 1517823 h 4187448"/>
                <a:gd name="connsiteX104" fmla="*/ 4740070 w 5816541"/>
                <a:gd name="connsiteY104" fmla="*/ 1311144 h 4187448"/>
                <a:gd name="connsiteX105" fmla="*/ 2714733 w 5816541"/>
                <a:gd name="connsiteY105" fmla="*/ 886596 h 4187448"/>
                <a:gd name="connsiteX106" fmla="*/ 2219157 w 5816541"/>
                <a:gd name="connsiteY106" fmla="*/ 1169819 h 4187448"/>
                <a:gd name="connsiteX107" fmla="*/ 2613903 w 5816541"/>
                <a:gd name="connsiteY107" fmla="*/ 1394119 h 4187448"/>
                <a:gd name="connsiteX108" fmla="*/ 3108379 w 5816541"/>
                <a:gd name="connsiteY108" fmla="*/ 1110269 h 4187448"/>
                <a:gd name="connsiteX109" fmla="*/ 4970886 w 5816541"/>
                <a:gd name="connsiteY109" fmla="*/ 724263 h 4187448"/>
                <a:gd name="connsiteX110" fmla="*/ 4466600 w 5816541"/>
                <a:gd name="connsiteY110" fmla="*/ 1014792 h 4187448"/>
                <a:gd name="connsiteX111" fmla="*/ 4865539 w 5816541"/>
                <a:gd name="connsiteY111" fmla="*/ 1241470 h 4187448"/>
                <a:gd name="connsiteX112" fmla="*/ 5379169 w 5816541"/>
                <a:gd name="connsiteY112" fmla="*/ 956252 h 4187448"/>
                <a:gd name="connsiteX113" fmla="*/ 4469281 w 5816541"/>
                <a:gd name="connsiteY113" fmla="*/ 439249 h 4187448"/>
                <a:gd name="connsiteX114" fmla="*/ 3963800 w 5816541"/>
                <a:gd name="connsiteY114" fmla="*/ 729098 h 4187448"/>
                <a:gd name="connsiteX115" fmla="*/ 4351721 w 5816541"/>
                <a:gd name="connsiteY115" fmla="*/ 949516 h 4187448"/>
                <a:gd name="connsiteX116" fmla="*/ 4856007 w 5816541"/>
                <a:gd name="connsiteY116" fmla="*/ 658989 h 4187448"/>
                <a:gd name="connsiteX117" fmla="*/ 5085849 w 5816541"/>
                <a:gd name="connsiteY117" fmla="*/ 85702 h 4187448"/>
                <a:gd name="connsiteX118" fmla="*/ 4592759 w 5816541"/>
                <a:gd name="connsiteY118" fmla="*/ 368446 h 4187448"/>
                <a:gd name="connsiteX119" fmla="*/ 4979194 w 5816541"/>
                <a:gd name="connsiteY119" fmla="*/ 588020 h 4187448"/>
                <a:gd name="connsiteX120" fmla="*/ 5471117 w 5816541"/>
                <a:gd name="connsiteY120" fmla="*/ 304614 h 4187448"/>
                <a:gd name="connsiteX121" fmla="*/ 4162316 w 5816541"/>
                <a:gd name="connsiteY121" fmla="*/ 0 h 4187448"/>
                <a:gd name="connsiteX122" fmla="*/ 4266082 w 5816541"/>
                <a:gd name="connsiteY122" fmla="*/ 0 h 4187448"/>
                <a:gd name="connsiteX123" fmla="*/ 4102842 w 5816541"/>
                <a:gd name="connsiteY123" fmla="*/ 93293 h 4187448"/>
                <a:gd name="connsiteX124" fmla="*/ 4493411 w 5816541"/>
                <a:gd name="connsiteY124" fmla="*/ 315215 h 4187448"/>
                <a:gd name="connsiteX125" fmla="*/ 4986229 w 5816541"/>
                <a:gd name="connsiteY125" fmla="*/ 32318 h 4187448"/>
                <a:gd name="connsiteX126" fmla="*/ 4929352 w 5816541"/>
                <a:gd name="connsiteY126" fmla="*/ 0 h 4187448"/>
                <a:gd name="connsiteX127" fmla="*/ 5235310 w 5816541"/>
                <a:gd name="connsiteY127" fmla="*/ 0 h 4187448"/>
                <a:gd name="connsiteX128" fmla="*/ 5209327 w 5816541"/>
                <a:gd name="connsiteY128" fmla="*/ 14899 h 4187448"/>
                <a:gd name="connsiteX129" fmla="*/ 5594303 w 5816541"/>
                <a:gd name="connsiteY129" fmla="*/ 233644 h 4187448"/>
                <a:gd name="connsiteX130" fmla="*/ 5816541 w 5816541"/>
                <a:gd name="connsiteY130" fmla="*/ 105608 h 4187448"/>
                <a:gd name="connsiteX131" fmla="*/ 5816541 w 5816541"/>
                <a:gd name="connsiteY131" fmla="*/ 237065 h 4187448"/>
                <a:gd name="connsiteX132" fmla="*/ 5709180 w 5816541"/>
                <a:gd name="connsiteY132" fmla="*/ 298918 h 4187448"/>
                <a:gd name="connsiteX133" fmla="*/ 5816541 w 5816541"/>
                <a:gd name="connsiteY133" fmla="*/ 359921 h 4187448"/>
                <a:gd name="connsiteX134" fmla="*/ 5816541 w 5816541"/>
                <a:gd name="connsiteY134" fmla="*/ 500886 h 4187448"/>
                <a:gd name="connsiteX135" fmla="*/ 5585994 w 5816541"/>
                <a:gd name="connsiteY135" fmla="*/ 369889 h 4187448"/>
                <a:gd name="connsiteX136" fmla="*/ 5094073 w 5816541"/>
                <a:gd name="connsiteY136" fmla="*/ 653293 h 4187448"/>
                <a:gd name="connsiteX137" fmla="*/ 5504639 w 5816541"/>
                <a:gd name="connsiteY137" fmla="*/ 886581 h 4187448"/>
                <a:gd name="connsiteX138" fmla="*/ 5816541 w 5816541"/>
                <a:gd name="connsiteY138" fmla="*/ 713383 h 4187448"/>
                <a:gd name="connsiteX139" fmla="*/ 5816541 w 5816541"/>
                <a:gd name="connsiteY139" fmla="*/ 856413 h 4187448"/>
                <a:gd name="connsiteX140" fmla="*/ 5618643 w 5816541"/>
                <a:gd name="connsiteY140" fmla="*/ 968443 h 4187448"/>
                <a:gd name="connsiteX141" fmla="*/ 5816541 w 5816541"/>
                <a:gd name="connsiteY141" fmla="*/ 1080890 h 4187448"/>
                <a:gd name="connsiteX142" fmla="*/ 5816541 w 5816541"/>
                <a:gd name="connsiteY142" fmla="*/ 1221854 h 4187448"/>
                <a:gd name="connsiteX143" fmla="*/ 5494369 w 5816541"/>
                <a:gd name="connsiteY143" fmla="*/ 1038794 h 4187448"/>
                <a:gd name="connsiteX144" fmla="*/ 4985628 w 5816541"/>
                <a:gd name="connsiteY144" fmla="*/ 1326792 h 4187448"/>
                <a:gd name="connsiteX145" fmla="*/ 5400377 w 5816541"/>
                <a:gd name="connsiteY145" fmla="*/ 1562453 h 4187448"/>
                <a:gd name="connsiteX146" fmla="*/ 5816541 w 5816541"/>
                <a:gd name="connsiteY146" fmla="*/ 1326172 h 4187448"/>
                <a:gd name="connsiteX147" fmla="*/ 5816541 w 5816541"/>
                <a:gd name="connsiteY147" fmla="*/ 1470585 h 4187448"/>
                <a:gd name="connsiteX148" fmla="*/ 5529262 w 5816541"/>
                <a:gd name="connsiteY148" fmla="*/ 1635686 h 4187448"/>
                <a:gd name="connsiteX149" fmla="*/ 5816541 w 5816541"/>
                <a:gd name="connsiteY149" fmla="*/ 1798921 h 4187448"/>
                <a:gd name="connsiteX150" fmla="*/ 5816541 w 5816541"/>
                <a:gd name="connsiteY150" fmla="*/ 1939886 h 4187448"/>
                <a:gd name="connsiteX151" fmla="*/ 5405921 w 5816541"/>
                <a:gd name="connsiteY151" fmla="*/ 1706570 h 4187448"/>
                <a:gd name="connsiteX152" fmla="*/ 5299669 w 5816541"/>
                <a:gd name="connsiteY152" fmla="*/ 1767635 h 4187448"/>
                <a:gd name="connsiteX153" fmla="*/ 5300819 w 5816541"/>
                <a:gd name="connsiteY153" fmla="*/ 1768190 h 4187448"/>
                <a:gd name="connsiteX154" fmla="*/ 4897567 w 5816541"/>
                <a:gd name="connsiteY154" fmla="*/ 1999796 h 4187448"/>
                <a:gd name="connsiteX155" fmla="*/ 5361209 w 5816541"/>
                <a:gd name="connsiteY155" fmla="*/ 2263240 h 4187448"/>
                <a:gd name="connsiteX156" fmla="*/ 5796857 w 5816541"/>
                <a:gd name="connsiteY156" fmla="*/ 2008505 h 4187448"/>
                <a:gd name="connsiteX157" fmla="*/ 5798705 w 5816541"/>
                <a:gd name="connsiteY157" fmla="*/ 2009401 h 4187448"/>
                <a:gd name="connsiteX158" fmla="*/ 5816541 w 5816541"/>
                <a:gd name="connsiteY158" fmla="*/ 1998676 h 4187448"/>
                <a:gd name="connsiteX159" fmla="*/ 5816541 w 5816541"/>
                <a:gd name="connsiteY159" fmla="*/ 2162622 h 4187448"/>
                <a:gd name="connsiteX160" fmla="*/ 5513479 w 5816541"/>
                <a:gd name="connsiteY160" fmla="*/ 2337379 h 4187448"/>
                <a:gd name="connsiteX161" fmla="*/ 5816541 w 5816541"/>
                <a:gd name="connsiteY161" fmla="*/ 2509580 h 4187448"/>
                <a:gd name="connsiteX162" fmla="*/ 5816541 w 5816541"/>
                <a:gd name="connsiteY162" fmla="*/ 2692283 h 4187448"/>
                <a:gd name="connsiteX163" fmla="*/ 3181664 w 5816541"/>
                <a:gd name="connsiteY163" fmla="*/ 4187448 h 4187448"/>
                <a:gd name="connsiteX164" fmla="*/ 0 w 5816541"/>
                <a:gd name="connsiteY164" fmla="*/ 2378083 h 4187448"/>
                <a:gd name="connsiteX165" fmla="*/ 1505404 w 5816541"/>
                <a:gd name="connsiteY165" fmla="*/ 1517991 h 4187448"/>
                <a:gd name="connsiteX166" fmla="*/ 1923981 w 5816541"/>
                <a:gd name="connsiteY166" fmla="*/ 1753347 h 4187448"/>
                <a:gd name="connsiteX167" fmla="*/ 1924020 w 5816541"/>
                <a:gd name="connsiteY167" fmla="*/ 1753279 h 4187448"/>
                <a:gd name="connsiteX168" fmla="*/ 1956284 w 5816541"/>
                <a:gd name="connsiteY168" fmla="*/ 1771612 h 4187448"/>
                <a:gd name="connsiteX169" fmla="*/ 2490494 w 5816541"/>
                <a:gd name="connsiteY169" fmla="*/ 1464958 h 4187448"/>
                <a:gd name="connsiteX170" fmla="*/ 2184042 w 5816541"/>
                <a:gd name="connsiteY170" fmla="*/ 1290831 h 4187448"/>
                <a:gd name="connsiteX171" fmla="*/ 2186393 w 5816541"/>
                <a:gd name="connsiteY171" fmla="*/ 1286651 h 4187448"/>
                <a:gd name="connsiteX172" fmla="*/ 2047250 w 5816541"/>
                <a:gd name="connsiteY172" fmla="*/ 1208414 h 4187448"/>
                <a:gd name="connsiteX173" fmla="*/ 2774446 w 5816541"/>
                <a:gd name="connsiteY173" fmla="*/ 792941 h 4187448"/>
                <a:gd name="connsiteX174" fmla="*/ 3698005 w 5816541"/>
                <a:gd name="connsiteY174" fmla="*/ 1312235 h 4187448"/>
                <a:gd name="connsiteX175" fmla="*/ 3702744 w 5816541"/>
                <a:gd name="connsiteY175" fmla="*/ 1303806 h 4187448"/>
                <a:gd name="connsiteX176" fmla="*/ 3717585 w 5816541"/>
                <a:gd name="connsiteY176" fmla="*/ 1312238 h 4187448"/>
                <a:gd name="connsiteX177" fmla="*/ 3863645 w 5816541"/>
                <a:gd name="connsiteY177" fmla="*/ 1228299 h 4187448"/>
                <a:gd name="connsiteX178" fmla="*/ 3865737 w 5816541"/>
                <a:gd name="connsiteY178" fmla="*/ 1229500 h 4187448"/>
                <a:gd name="connsiteX179" fmla="*/ 4228535 w 5816541"/>
                <a:gd name="connsiteY179" fmla="*/ 1020486 h 4187448"/>
                <a:gd name="connsiteX180" fmla="*/ 3950785 w 5816541"/>
                <a:gd name="connsiteY180" fmla="*/ 862667 h 4187448"/>
                <a:gd name="connsiteX181" fmla="*/ 3954183 w 5816541"/>
                <a:gd name="connsiteY181" fmla="*/ 856623 h 4187448"/>
                <a:gd name="connsiteX182" fmla="*/ 3748953 w 5816541"/>
                <a:gd name="connsiteY182" fmla="*/ 741228 h 4187448"/>
                <a:gd name="connsiteX183" fmla="*/ 3863286 w 5816541"/>
                <a:gd name="connsiteY183" fmla="*/ 675204 h 4187448"/>
                <a:gd name="connsiteX184" fmla="*/ 3864796 w 5816541"/>
                <a:gd name="connsiteY184" fmla="*/ 676062 h 4187448"/>
                <a:gd name="connsiteX185" fmla="*/ 4369998 w 5816541"/>
                <a:gd name="connsiteY185" fmla="*/ 386055 h 4187448"/>
                <a:gd name="connsiteX186" fmla="*/ 3979159 w 5816541"/>
                <a:gd name="connsiteY186" fmla="*/ 163977 h 4187448"/>
                <a:gd name="connsiteX187" fmla="*/ 3965559 w 5816541"/>
                <a:gd name="connsiteY187" fmla="*/ 171749 h 4187448"/>
                <a:gd name="connsiteX188" fmla="*/ 3912925 w 5816541"/>
                <a:gd name="connsiteY188" fmla="*/ 142486 h 41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</a:cxnLst>
              <a:rect l="l" t="t" r="r" b="b"/>
              <a:pathLst>
                <a:path w="5816541" h="4187448">
                  <a:moveTo>
                    <a:pt x="3448866" y="3527912"/>
                  </a:moveTo>
                  <a:lnTo>
                    <a:pt x="2807279" y="3897875"/>
                  </a:lnTo>
                  <a:lnTo>
                    <a:pt x="3196209" y="4112026"/>
                  </a:lnTo>
                  <a:lnTo>
                    <a:pt x="3832467" y="3745876"/>
                  </a:lnTo>
                  <a:close/>
                  <a:moveTo>
                    <a:pt x="2828817" y="3187977"/>
                  </a:moveTo>
                  <a:lnTo>
                    <a:pt x="2193156" y="3553066"/>
                  </a:lnTo>
                  <a:lnTo>
                    <a:pt x="2345969" y="3640117"/>
                  </a:lnTo>
                  <a:cubicBezTo>
                    <a:pt x="2462811" y="3701610"/>
                    <a:pt x="2581187" y="3762082"/>
                    <a:pt x="2690372" y="3824938"/>
                  </a:cubicBezTo>
                  <a:lnTo>
                    <a:pt x="3311075" y="3461998"/>
                  </a:lnTo>
                  <a:close/>
                  <a:moveTo>
                    <a:pt x="4117741" y="3142213"/>
                  </a:moveTo>
                  <a:lnTo>
                    <a:pt x="3571997" y="3456910"/>
                  </a:lnTo>
                  <a:lnTo>
                    <a:pt x="3955722" y="3674945"/>
                  </a:lnTo>
                  <a:lnTo>
                    <a:pt x="4502019" y="3360562"/>
                  </a:lnTo>
                  <a:close/>
                  <a:moveTo>
                    <a:pt x="2264400" y="2867271"/>
                  </a:moveTo>
                  <a:lnTo>
                    <a:pt x="1628087" y="3227488"/>
                  </a:lnTo>
                  <a:lnTo>
                    <a:pt x="2011160" y="3448939"/>
                  </a:lnTo>
                  <a:lnTo>
                    <a:pt x="2010759" y="3449168"/>
                  </a:lnTo>
                  <a:lnTo>
                    <a:pt x="2078420" y="3487710"/>
                  </a:lnTo>
                  <a:lnTo>
                    <a:pt x="2712953" y="3122142"/>
                  </a:lnTo>
                  <a:close/>
                  <a:moveTo>
                    <a:pt x="3499032" y="2803040"/>
                  </a:moveTo>
                  <a:lnTo>
                    <a:pt x="2952193" y="3117115"/>
                  </a:lnTo>
                  <a:lnTo>
                    <a:pt x="3433343" y="3390506"/>
                  </a:lnTo>
                  <a:lnTo>
                    <a:pt x="3975258" y="3073635"/>
                  </a:lnTo>
                  <a:close/>
                  <a:moveTo>
                    <a:pt x="4773867" y="2763866"/>
                  </a:moveTo>
                  <a:lnTo>
                    <a:pt x="4240873" y="3071211"/>
                  </a:lnTo>
                  <a:lnTo>
                    <a:pt x="4625275" y="3289634"/>
                  </a:lnTo>
                  <a:lnTo>
                    <a:pt x="5158810" y="2982596"/>
                  </a:lnTo>
                  <a:close/>
                  <a:moveTo>
                    <a:pt x="1782566" y="2576407"/>
                  </a:moveTo>
                  <a:lnTo>
                    <a:pt x="1144101" y="2947607"/>
                  </a:lnTo>
                  <a:lnTo>
                    <a:pt x="1511243" y="3156313"/>
                  </a:lnTo>
                  <a:lnTo>
                    <a:pt x="2153937" y="2787421"/>
                  </a:lnTo>
                  <a:close/>
                  <a:moveTo>
                    <a:pt x="2939489" y="2485105"/>
                  </a:moveTo>
                  <a:lnTo>
                    <a:pt x="2388674" y="2796921"/>
                  </a:lnTo>
                  <a:lnTo>
                    <a:pt x="2836140" y="3051172"/>
                  </a:lnTo>
                  <a:lnTo>
                    <a:pt x="3382132" y="2736615"/>
                  </a:lnTo>
                  <a:close/>
                  <a:moveTo>
                    <a:pt x="4156474" y="2425443"/>
                  </a:moveTo>
                  <a:lnTo>
                    <a:pt x="3622410" y="2732180"/>
                  </a:lnTo>
                  <a:lnTo>
                    <a:pt x="4097526" y="3002141"/>
                  </a:lnTo>
                  <a:lnTo>
                    <a:pt x="4626783" y="2692674"/>
                  </a:lnTo>
                  <a:close/>
                  <a:moveTo>
                    <a:pt x="5390351" y="2408379"/>
                  </a:moveTo>
                  <a:lnTo>
                    <a:pt x="4896996" y="2692867"/>
                  </a:lnTo>
                  <a:lnTo>
                    <a:pt x="5282065" y="2911664"/>
                  </a:lnTo>
                  <a:lnTo>
                    <a:pt x="5775917" y="2627463"/>
                  </a:lnTo>
                  <a:close/>
                  <a:moveTo>
                    <a:pt x="1278681" y="2290095"/>
                  </a:moveTo>
                  <a:lnTo>
                    <a:pt x="629937" y="2666981"/>
                  </a:lnTo>
                  <a:lnTo>
                    <a:pt x="997080" y="2875687"/>
                  </a:lnTo>
                  <a:lnTo>
                    <a:pt x="1649458" y="2500772"/>
                  </a:lnTo>
                  <a:close/>
                  <a:moveTo>
                    <a:pt x="2448670" y="2189134"/>
                  </a:moveTo>
                  <a:lnTo>
                    <a:pt x="1905187" y="2505114"/>
                  </a:lnTo>
                  <a:lnTo>
                    <a:pt x="2277355" y="2716583"/>
                  </a:lnTo>
                  <a:lnTo>
                    <a:pt x="2824371" y="2402610"/>
                  </a:lnTo>
                  <a:close/>
                  <a:moveTo>
                    <a:pt x="3601709" y="2110224"/>
                  </a:moveTo>
                  <a:lnTo>
                    <a:pt x="3063766" y="2414753"/>
                  </a:lnTo>
                  <a:lnTo>
                    <a:pt x="3505319" y="2665648"/>
                  </a:lnTo>
                  <a:lnTo>
                    <a:pt x="4038554" y="2358440"/>
                  </a:lnTo>
                  <a:close/>
                  <a:moveTo>
                    <a:pt x="4774191" y="2070657"/>
                  </a:moveTo>
                  <a:lnTo>
                    <a:pt x="4279851" y="2354580"/>
                  </a:lnTo>
                  <a:lnTo>
                    <a:pt x="4749049" y="2621184"/>
                  </a:lnTo>
                  <a:lnTo>
                    <a:pt x="5238943" y="2334730"/>
                  </a:lnTo>
                  <a:close/>
                  <a:moveTo>
                    <a:pt x="764502" y="2001156"/>
                  </a:moveTo>
                  <a:lnTo>
                    <a:pt x="123986" y="2367208"/>
                  </a:lnTo>
                  <a:lnTo>
                    <a:pt x="533146" y="2588545"/>
                  </a:lnTo>
                  <a:lnTo>
                    <a:pt x="1162474" y="2227285"/>
                  </a:lnTo>
                  <a:close/>
                  <a:moveTo>
                    <a:pt x="1945046" y="1902973"/>
                  </a:moveTo>
                  <a:lnTo>
                    <a:pt x="1401350" y="2218831"/>
                  </a:lnTo>
                  <a:lnTo>
                    <a:pt x="1772797" y="2429891"/>
                  </a:lnTo>
                  <a:lnTo>
                    <a:pt x="2319472" y="2115721"/>
                  </a:lnTo>
                  <a:close/>
                  <a:moveTo>
                    <a:pt x="3102078" y="1809245"/>
                  </a:moveTo>
                  <a:lnTo>
                    <a:pt x="2571291" y="2117842"/>
                  </a:lnTo>
                  <a:lnTo>
                    <a:pt x="2947790" y="2331770"/>
                  </a:lnTo>
                  <a:lnTo>
                    <a:pt x="3482025" y="2025133"/>
                  </a:lnTo>
                  <a:close/>
                  <a:moveTo>
                    <a:pt x="4223921" y="1757991"/>
                  </a:moveTo>
                  <a:lnTo>
                    <a:pt x="3725985" y="2039872"/>
                  </a:lnTo>
                  <a:lnTo>
                    <a:pt x="4161739" y="2287470"/>
                  </a:lnTo>
                  <a:lnTo>
                    <a:pt x="4655316" y="2003111"/>
                  </a:lnTo>
                  <a:close/>
                  <a:moveTo>
                    <a:pt x="1436391" y="1617171"/>
                  </a:moveTo>
                  <a:lnTo>
                    <a:pt x="888188" y="1930468"/>
                  </a:lnTo>
                  <a:lnTo>
                    <a:pt x="1285888" y="2156445"/>
                  </a:lnTo>
                  <a:lnTo>
                    <a:pt x="1832873" y="1842453"/>
                  </a:lnTo>
                  <a:close/>
                  <a:moveTo>
                    <a:pt x="2598709" y="1523228"/>
                  </a:moveTo>
                  <a:lnTo>
                    <a:pt x="2067715" y="1831707"/>
                  </a:lnTo>
                  <a:lnTo>
                    <a:pt x="2442811" y="2044839"/>
                  </a:lnTo>
                  <a:lnTo>
                    <a:pt x="2976713" y="1738012"/>
                  </a:lnTo>
                  <a:close/>
                  <a:moveTo>
                    <a:pt x="3716009" y="1452308"/>
                  </a:moveTo>
                  <a:lnTo>
                    <a:pt x="3224697" y="1737954"/>
                  </a:lnTo>
                  <a:lnTo>
                    <a:pt x="3605443" y="1954294"/>
                  </a:lnTo>
                  <a:lnTo>
                    <a:pt x="4099944" y="1670461"/>
                  </a:lnTo>
                  <a:close/>
                  <a:moveTo>
                    <a:pt x="4861353" y="1397144"/>
                  </a:moveTo>
                  <a:lnTo>
                    <a:pt x="4348197" y="1687640"/>
                  </a:lnTo>
                  <a:lnTo>
                    <a:pt x="4778503" y="1932141"/>
                  </a:lnTo>
                  <a:lnTo>
                    <a:pt x="5057104" y="1771634"/>
                  </a:lnTo>
                  <a:lnTo>
                    <a:pt x="5044595" y="1764454"/>
                  </a:lnTo>
                  <a:lnTo>
                    <a:pt x="5276284" y="1632909"/>
                  </a:lnTo>
                  <a:close/>
                  <a:moveTo>
                    <a:pt x="3212879" y="1166428"/>
                  </a:moveTo>
                  <a:lnTo>
                    <a:pt x="2721377" y="1451964"/>
                  </a:lnTo>
                  <a:lnTo>
                    <a:pt x="3100053" y="1667130"/>
                  </a:lnTo>
                  <a:lnTo>
                    <a:pt x="3594246" y="1383120"/>
                  </a:lnTo>
                  <a:close/>
                  <a:moveTo>
                    <a:pt x="4343415" y="1085762"/>
                  </a:moveTo>
                  <a:lnTo>
                    <a:pt x="3980018" y="1295121"/>
                  </a:lnTo>
                  <a:lnTo>
                    <a:pt x="3983212" y="1296955"/>
                  </a:lnTo>
                  <a:lnTo>
                    <a:pt x="3838628" y="1381015"/>
                  </a:lnTo>
                  <a:lnTo>
                    <a:pt x="4223362" y="1599623"/>
                  </a:lnTo>
                  <a:lnTo>
                    <a:pt x="4366875" y="1517249"/>
                  </a:lnTo>
                  <a:lnTo>
                    <a:pt x="4367873" y="1517823"/>
                  </a:lnTo>
                  <a:lnTo>
                    <a:pt x="4740070" y="1311144"/>
                  </a:lnTo>
                  <a:close/>
                  <a:moveTo>
                    <a:pt x="2714733" y="886596"/>
                  </a:moveTo>
                  <a:lnTo>
                    <a:pt x="2219157" y="1169819"/>
                  </a:lnTo>
                  <a:lnTo>
                    <a:pt x="2613903" y="1394119"/>
                  </a:lnTo>
                  <a:lnTo>
                    <a:pt x="3108379" y="1110269"/>
                  </a:lnTo>
                  <a:close/>
                  <a:moveTo>
                    <a:pt x="4970886" y="724263"/>
                  </a:moveTo>
                  <a:lnTo>
                    <a:pt x="4466600" y="1014792"/>
                  </a:lnTo>
                  <a:lnTo>
                    <a:pt x="4865539" y="1241470"/>
                  </a:lnTo>
                  <a:lnTo>
                    <a:pt x="5379169" y="956252"/>
                  </a:lnTo>
                  <a:close/>
                  <a:moveTo>
                    <a:pt x="4469281" y="439249"/>
                  </a:moveTo>
                  <a:lnTo>
                    <a:pt x="3963800" y="729098"/>
                  </a:lnTo>
                  <a:lnTo>
                    <a:pt x="4351721" y="949516"/>
                  </a:lnTo>
                  <a:lnTo>
                    <a:pt x="4856007" y="658989"/>
                  </a:lnTo>
                  <a:close/>
                  <a:moveTo>
                    <a:pt x="5085849" y="85702"/>
                  </a:moveTo>
                  <a:lnTo>
                    <a:pt x="4592759" y="368446"/>
                  </a:lnTo>
                  <a:lnTo>
                    <a:pt x="4979194" y="588020"/>
                  </a:lnTo>
                  <a:lnTo>
                    <a:pt x="5471117" y="304614"/>
                  </a:lnTo>
                  <a:close/>
                  <a:moveTo>
                    <a:pt x="4162316" y="0"/>
                  </a:moveTo>
                  <a:lnTo>
                    <a:pt x="4266082" y="0"/>
                  </a:lnTo>
                  <a:lnTo>
                    <a:pt x="4102842" y="93293"/>
                  </a:lnTo>
                  <a:lnTo>
                    <a:pt x="4493411" y="315215"/>
                  </a:lnTo>
                  <a:lnTo>
                    <a:pt x="4986229" y="32318"/>
                  </a:lnTo>
                  <a:lnTo>
                    <a:pt x="4929352" y="0"/>
                  </a:lnTo>
                  <a:lnTo>
                    <a:pt x="5235310" y="0"/>
                  </a:lnTo>
                  <a:lnTo>
                    <a:pt x="5209327" y="14899"/>
                  </a:lnTo>
                  <a:lnTo>
                    <a:pt x="5594303" y="233644"/>
                  </a:lnTo>
                  <a:lnTo>
                    <a:pt x="5816541" y="105608"/>
                  </a:lnTo>
                  <a:lnTo>
                    <a:pt x="5816541" y="237065"/>
                  </a:lnTo>
                  <a:lnTo>
                    <a:pt x="5709180" y="298918"/>
                  </a:lnTo>
                  <a:lnTo>
                    <a:pt x="5816541" y="359921"/>
                  </a:lnTo>
                  <a:lnTo>
                    <a:pt x="5816541" y="500886"/>
                  </a:lnTo>
                  <a:lnTo>
                    <a:pt x="5585994" y="369889"/>
                  </a:lnTo>
                  <a:lnTo>
                    <a:pt x="5094073" y="653293"/>
                  </a:lnTo>
                  <a:lnTo>
                    <a:pt x="5504639" y="886581"/>
                  </a:lnTo>
                  <a:lnTo>
                    <a:pt x="5816541" y="713383"/>
                  </a:lnTo>
                  <a:lnTo>
                    <a:pt x="5816541" y="856413"/>
                  </a:lnTo>
                  <a:lnTo>
                    <a:pt x="5618643" y="968443"/>
                  </a:lnTo>
                  <a:lnTo>
                    <a:pt x="5816541" y="1080890"/>
                  </a:lnTo>
                  <a:lnTo>
                    <a:pt x="5816541" y="1221854"/>
                  </a:lnTo>
                  <a:lnTo>
                    <a:pt x="5494369" y="1038794"/>
                  </a:lnTo>
                  <a:lnTo>
                    <a:pt x="4985628" y="1326792"/>
                  </a:lnTo>
                  <a:lnTo>
                    <a:pt x="5400377" y="1562453"/>
                  </a:lnTo>
                  <a:lnTo>
                    <a:pt x="5816541" y="1326172"/>
                  </a:lnTo>
                  <a:lnTo>
                    <a:pt x="5816541" y="1470585"/>
                  </a:lnTo>
                  <a:lnTo>
                    <a:pt x="5529262" y="1635686"/>
                  </a:lnTo>
                  <a:lnTo>
                    <a:pt x="5816541" y="1798921"/>
                  </a:lnTo>
                  <a:lnTo>
                    <a:pt x="5816541" y="1939886"/>
                  </a:lnTo>
                  <a:lnTo>
                    <a:pt x="5405921" y="1706570"/>
                  </a:lnTo>
                  <a:lnTo>
                    <a:pt x="5299669" y="1767635"/>
                  </a:lnTo>
                  <a:lnTo>
                    <a:pt x="5300819" y="1768190"/>
                  </a:lnTo>
                  <a:lnTo>
                    <a:pt x="4897567" y="1999796"/>
                  </a:lnTo>
                  <a:lnTo>
                    <a:pt x="5361209" y="2263240"/>
                  </a:lnTo>
                  <a:lnTo>
                    <a:pt x="5796857" y="2008505"/>
                  </a:lnTo>
                  <a:lnTo>
                    <a:pt x="5798705" y="2009401"/>
                  </a:lnTo>
                  <a:lnTo>
                    <a:pt x="5816541" y="1998676"/>
                  </a:lnTo>
                  <a:lnTo>
                    <a:pt x="5816541" y="2162622"/>
                  </a:lnTo>
                  <a:lnTo>
                    <a:pt x="5513479" y="2337379"/>
                  </a:lnTo>
                  <a:lnTo>
                    <a:pt x="5816541" y="2509580"/>
                  </a:lnTo>
                  <a:lnTo>
                    <a:pt x="5816541" y="2692283"/>
                  </a:lnTo>
                  <a:lnTo>
                    <a:pt x="3181664" y="4187448"/>
                  </a:lnTo>
                  <a:lnTo>
                    <a:pt x="0" y="2378083"/>
                  </a:lnTo>
                  <a:lnTo>
                    <a:pt x="1505404" y="1517991"/>
                  </a:lnTo>
                  <a:lnTo>
                    <a:pt x="1923981" y="1753347"/>
                  </a:lnTo>
                  <a:lnTo>
                    <a:pt x="1924020" y="1753279"/>
                  </a:lnTo>
                  <a:lnTo>
                    <a:pt x="1956284" y="1771612"/>
                  </a:lnTo>
                  <a:lnTo>
                    <a:pt x="2490494" y="1464958"/>
                  </a:lnTo>
                  <a:lnTo>
                    <a:pt x="2184042" y="1290831"/>
                  </a:lnTo>
                  <a:lnTo>
                    <a:pt x="2186393" y="1286651"/>
                  </a:lnTo>
                  <a:lnTo>
                    <a:pt x="2047250" y="1208414"/>
                  </a:lnTo>
                  <a:lnTo>
                    <a:pt x="2774446" y="792941"/>
                  </a:lnTo>
                  <a:lnTo>
                    <a:pt x="3698005" y="1312235"/>
                  </a:lnTo>
                  <a:lnTo>
                    <a:pt x="3702744" y="1303806"/>
                  </a:lnTo>
                  <a:lnTo>
                    <a:pt x="3717585" y="1312238"/>
                  </a:lnTo>
                  <a:lnTo>
                    <a:pt x="3863645" y="1228299"/>
                  </a:lnTo>
                  <a:lnTo>
                    <a:pt x="3865737" y="1229500"/>
                  </a:lnTo>
                  <a:lnTo>
                    <a:pt x="4228535" y="1020486"/>
                  </a:lnTo>
                  <a:lnTo>
                    <a:pt x="3950785" y="862667"/>
                  </a:lnTo>
                  <a:lnTo>
                    <a:pt x="3954183" y="856623"/>
                  </a:lnTo>
                  <a:lnTo>
                    <a:pt x="3748953" y="741228"/>
                  </a:lnTo>
                  <a:lnTo>
                    <a:pt x="3863286" y="675204"/>
                  </a:lnTo>
                  <a:lnTo>
                    <a:pt x="3864796" y="676062"/>
                  </a:lnTo>
                  <a:lnTo>
                    <a:pt x="4369998" y="386055"/>
                  </a:lnTo>
                  <a:lnTo>
                    <a:pt x="3979159" y="163977"/>
                  </a:lnTo>
                  <a:lnTo>
                    <a:pt x="3965559" y="171749"/>
                  </a:lnTo>
                  <a:lnTo>
                    <a:pt x="3912925" y="142486"/>
                  </a:lnTo>
                  <a:close/>
                </a:path>
              </a:pathLst>
            </a:custGeom>
            <a:gradFill>
              <a:gsLst>
                <a:gs pos="79000">
                  <a:srgbClr val="66D034"/>
                </a:gs>
                <a:gs pos="32000">
                  <a:srgbClr val="E4F25C"/>
                </a:gs>
                <a:gs pos="94000">
                  <a:srgbClr val="00B463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7" name="Прямоугольник 6"/>
          <p:cNvSpPr/>
          <p:nvPr userDrawn="1"/>
        </p:nvSpPr>
        <p:spPr>
          <a:xfrm>
            <a:off x="-1915" y="1"/>
            <a:ext cx="12192000" cy="410975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12000"/>
                </a:srgbClr>
              </a:gs>
            </a:gsLst>
            <a:lin ang="6600000" scaled="0"/>
            <a:tileRect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000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яяя</a:t>
            </a:r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-1915" y="3501008"/>
            <a:ext cx="12192000" cy="3344413"/>
          </a:xfrm>
          <a:prstGeom prst="rect">
            <a:avLst/>
          </a:prstGeom>
          <a:gradFill flip="none" rotWithShape="1">
            <a:gsLst>
              <a:gs pos="38000">
                <a:schemeClr val="bg1">
                  <a:alpha val="85000"/>
                </a:schemeClr>
              </a:gs>
              <a:gs pos="9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1915" y="3789040"/>
            <a:ext cx="8762211" cy="3072599"/>
          </a:xfrm>
          <a:prstGeom prst="rect">
            <a:avLst/>
          </a:prstGeom>
          <a:gradFill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8000"/>
                </a:srgbClr>
              </a:gs>
            </a:gsLst>
            <a:lin ang="12000000" scaled="0"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2243138" y="4724400"/>
            <a:ext cx="9182100" cy="256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lnSpc>
                <a:spcPts val="2200"/>
              </a:lnSpc>
              <a:spcBef>
                <a:spcPts val="0"/>
              </a:spcBef>
              <a:defRPr lang="ru-RU" sz="1800" b="1" kern="1200" baseline="0" dirty="0" smtClean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 indent="0" algn="l" defTabSz="1217613" rtl="0" eaLnBrk="1" fontAlgn="base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ru-RU" dirty="0" smtClean="0"/>
              <a:t>Фамилия Имя Отчество</a:t>
            </a:r>
          </a:p>
        </p:txBody>
      </p:sp>
      <p:sp>
        <p:nvSpPr>
          <p:cNvPr id="11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2243138" y="4941168"/>
            <a:ext cx="9182100" cy="303536"/>
          </a:xfrm>
          <a:prstGeom prst="rect">
            <a:avLst/>
          </a:prstGeom>
        </p:spPr>
        <p:txBody>
          <a:bodyPr wrap="square" lIns="0" tIns="72000" rIns="0" bIns="0">
            <a:spAutoFit/>
          </a:bodyPr>
          <a:lstStyle>
            <a:lvl1pPr indent="0">
              <a:lnSpc>
                <a:spcPts val="2000"/>
              </a:lnSpc>
              <a:spcBef>
                <a:spcPts val="0"/>
              </a:spcBef>
              <a:defRPr lang="ru-RU" sz="1600" b="0" kern="1200" dirty="0" smtClean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 indent="0" algn="l" defTabSz="1217613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ru-RU" dirty="0" smtClean="0"/>
              <a:t>Должность</a:t>
            </a:r>
          </a:p>
        </p:txBody>
      </p:sp>
      <p:sp>
        <p:nvSpPr>
          <p:cNvPr id="12" name="Прямоугольник с одним вырезанным углом 11"/>
          <p:cNvSpPr/>
          <p:nvPr userDrawn="1"/>
        </p:nvSpPr>
        <p:spPr>
          <a:xfrm>
            <a:off x="0" y="1497585"/>
            <a:ext cx="9679727" cy="2652140"/>
          </a:xfrm>
          <a:prstGeom prst="snip1Rect">
            <a:avLst>
              <a:gd name="adj" fmla="val 13881"/>
            </a:avLst>
          </a:prstGeom>
          <a:solidFill>
            <a:schemeClr val="bg1"/>
          </a:solidFill>
          <a:ln>
            <a:noFill/>
          </a:ln>
          <a:effectLst>
            <a:outerShdw blurRad="304800" algn="ctr" rotWithShape="0">
              <a:srgbClr val="00206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eaLnBrk="1" hangingPunct="1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2252662" y="1813774"/>
            <a:ext cx="7083698" cy="2155286"/>
          </a:xfrm>
          <a:prstGeom prst="rect">
            <a:avLst/>
          </a:prstGeom>
        </p:spPr>
        <p:txBody>
          <a:bodyPr lIns="0" tIns="0" rIns="0" bIns="72000" anchor="ctr" anchorCtr="0"/>
          <a:lstStyle>
            <a:lvl1pPr indent="0">
              <a:lnSpc>
                <a:spcPts val="4400"/>
              </a:lnSpc>
              <a:spcBef>
                <a:spcPts val="0"/>
              </a:spcBef>
              <a:defRPr sz="4000" b="0" spc="40" baseline="0"/>
            </a:lvl1pPr>
          </a:lstStyle>
          <a:p>
            <a:pPr lvl="0"/>
            <a:r>
              <a:rPr lang="ru-RU" dirty="0" smtClean="0"/>
              <a:t>НАЗВАНИЕ ШМУЦТИТУЛА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4" y="152401"/>
            <a:ext cx="1527645" cy="8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66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 userDrawn="1"/>
        </p:nvGrpSpPr>
        <p:grpSpPr>
          <a:xfrm>
            <a:off x="6384033" y="-7799"/>
            <a:ext cx="5816541" cy="6857179"/>
            <a:chOff x="6384033" y="-7799"/>
            <a:chExt cx="5816541" cy="6857179"/>
          </a:xfrm>
        </p:grpSpPr>
        <p:sp>
          <p:nvSpPr>
            <p:cNvPr id="24" name="Полилиния 23"/>
            <p:cNvSpPr/>
            <p:nvPr userDrawn="1"/>
          </p:nvSpPr>
          <p:spPr>
            <a:xfrm>
              <a:off x="9588389" y="2662672"/>
              <a:ext cx="2612185" cy="4164419"/>
            </a:xfrm>
            <a:custGeom>
              <a:avLst/>
              <a:gdLst>
                <a:gd name="connsiteX0" fmla="*/ 686515 w 2612185"/>
                <a:gd name="connsiteY0" fmla="*/ 3326907 h 4164419"/>
                <a:gd name="connsiteX1" fmla="*/ 70247 w 2612185"/>
                <a:gd name="connsiteY1" fmla="*/ 3673205 h 4164419"/>
                <a:gd name="connsiteX2" fmla="*/ 63485 w 2612185"/>
                <a:gd name="connsiteY2" fmla="*/ 4099354 h 4164419"/>
                <a:gd name="connsiteX3" fmla="*/ 686516 w 2612185"/>
                <a:gd name="connsiteY3" fmla="*/ 3745237 h 4164419"/>
                <a:gd name="connsiteX4" fmla="*/ 686515 w 2612185"/>
                <a:gd name="connsiteY4" fmla="*/ 3326907 h 4164419"/>
                <a:gd name="connsiteX5" fmla="*/ 686515 w 2612185"/>
                <a:gd name="connsiteY5" fmla="*/ 2838151 h 4164419"/>
                <a:gd name="connsiteX6" fmla="*/ 55131 w 2612185"/>
                <a:gd name="connsiteY6" fmla="*/ 3192669 h 4164419"/>
                <a:gd name="connsiteX7" fmla="*/ 53193 w 2612185"/>
                <a:gd name="connsiteY7" fmla="*/ 3552875 h 4164419"/>
                <a:gd name="connsiteX8" fmla="*/ 686516 w 2612185"/>
                <a:gd name="connsiteY8" fmla="*/ 3199704 h 4164419"/>
                <a:gd name="connsiteX9" fmla="*/ 686515 w 2612185"/>
                <a:gd name="connsiteY9" fmla="*/ 2838151 h 4164419"/>
                <a:gd name="connsiteX10" fmla="*/ 686516 w 2612185"/>
                <a:gd name="connsiteY10" fmla="*/ 2281099 h 4164419"/>
                <a:gd name="connsiteX11" fmla="*/ 58112 w 2612185"/>
                <a:gd name="connsiteY11" fmla="*/ 2638023 h 4164419"/>
                <a:gd name="connsiteX12" fmla="*/ 55849 w 2612185"/>
                <a:gd name="connsiteY12" fmla="*/ 3058888 h 4164419"/>
                <a:gd name="connsiteX13" fmla="*/ 686515 w 2612185"/>
                <a:gd name="connsiteY13" fmla="*/ 2702127 h 4164419"/>
                <a:gd name="connsiteX14" fmla="*/ 686516 w 2612185"/>
                <a:gd name="connsiteY14" fmla="*/ 2281099 h 4164419"/>
                <a:gd name="connsiteX15" fmla="*/ 2018599 w 2612185"/>
                <a:gd name="connsiteY15" fmla="*/ 2090195 h 4164419"/>
                <a:gd name="connsiteX16" fmla="*/ 1477545 w 2612185"/>
                <a:gd name="connsiteY16" fmla="*/ 2393992 h 4164419"/>
                <a:gd name="connsiteX17" fmla="*/ 1477546 w 2612185"/>
                <a:gd name="connsiteY17" fmla="*/ 2758589 h 4164419"/>
                <a:gd name="connsiteX18" fmla="*/ 2018601 w 2612185"/>
                <a:gd name="connsiteY18" fmla="*/ 2456872 h 4164419"/>
                <a:gd name="connsiteX19" fmla="*/ 2018599 w 2612185"/>
                <a:gd name="connsiteY19" fmla="*/ 2090195 h 4164419"/>
                <a:gd name="connsiteX20" fmla="*/ 1359511 w 2612185"/>
                <a:gd name="connsiteY20" fmla="*/ 1898849 h 4164419"/>
                <a:gd name="connsiteX21" fmla="*/ 804551 w 2612185"/>
                <a:gd name="connsiteY21" fmla="*/ 2214058 h 4164419"/>
                <a:gd name="connsiteX22" fmla="*/ 804551 w 2612185"/>
                <a:gd name="connsiteY22" fmla="*/ 2635355 h 4164419"/>
                <a:gd name="connsiteX23" fmla="*/ 1359511 w 2612185"/>
                <a:gd name="connsiteY23" fmla="*/ 2321419 h 4164419"/>
                <a:gd name="connsiteX24" fmla="*/ 686514 w 2612185"/>
                <a:gd name="connsiteY24" fmla="*/ 1736981 h 4164419"/>
                <a:gd name="connsiteX25" fmla="*/ 61169 w 2612185"/>
                <a:gd name="connsiteY25" fmla="*/ 2088513 h 4164419"/>
                <a:gd name="connsiteX26" fmla="*/ 66358 w 2612185"/>
                <a:gd name="connsiteY26" fmla="*/ 2484701 h 4164419"/>
                <a:gd name="connsiteX27" fmla="*/ 686516 w 2612185"/>
                <a:gd name="connsiteY27" fmla="*/ 2135030 h 4164419"/>
                <a:gd name="connsiteX28" fmla="*/ 686514 w 2612185"/>
                <a:gd name="connsiteY28" fmla="*/ 1736981 h 4164419"/>
                <a:gd name="connsiteX29" fmla="*/ 1359512 w 2612185"/>
                <a:gd name="connsiteY29" fmla="*/ 1358665 h 4164419"/>
                <a:gd name="connsiteX30" fmla="*/ 804550 w 2612185"/>
                <a:gd name="connsiteY30" fmla="*/ 1670630 h 4164419"/>
                <a:gd name="connsiteX31" fmla="*/ 804550 w 2612185"/>
                <a:gd name="connsiteY31" fmla="*/ 2068477 h 4164419"/>
                <a:gd name="connsiteX32" fmla="*/ 1359510 w 2612185"/>
                <a:gd name="connsiteY32" fmla="*/ 1755566 h 4164419"/>
                <a:gd name="connsiteX33" fmla="*/ 1359512 w 2612185"/>
                <a:gd name="connsiteY33" fmla="*/ 1358665 h 4164419"/>
                <a:gd name="connsiteX34" fmla="*/ 686516 w 2612185"/>
                <a:gd name="connsiteY34" fmla="*/ 1190234 h 4164419"/>
                <a:gd name="connsiteX35" fmla="*/ 54138 w 2612185"/>
                <a:gd name="connsiteY35" fmla="*/ 1551743 h 4164419"/>
                <a:gd name="connsiteX36" fmla="*/ 59435 w 2612185"/>
                <a:gd name="connsiteY36" fmla="*/ 1956113 h 4164419"/>
                <a:gd name="connsiteX37" fmla="*/ 686514 w 2612185"/>
                <a:gd name="connsiteY37" fmla="*/ 1601427 h 4164419"/>
                <a:gd name="connsiteX38" fmla="*/ 686516 w 2612185"/>
                <a:gd name="connsiteY38" fmla="*/ 1190234 h 4164419"/>
                <a:gd name="connsiteX39" fmla="*/ 2612185 w 2612185"/>
                <a:gd name="connsiteY39" fmla="*/ 1049255 h 4164419"/>
                <a:gd name="connsiteX40" fmla="*/ 2612185 w 2612185"/>
                <a:gd name="connsiteY40" fmla="*/ 1055294 h 4164419"/>
                <a:gd name="connsiteX41" fmla="*/ 2601384 w 2612185"/>
                <a:gd name="connsiteY41" fmla="*/ 1055345 h 4164419"/>
                <a:gd name="connsiteX42" fmla="*/ 2018600 w 2612185"/>
                <a:gd name="connsiteY42" fmla="*/ 988165 h 4164419"/>
                <a:gd name="connsiteX43" fmla="*/ 1477545 w 2612185"/>
                <a:gd name="connsiteY43" fmla="*/ 1292313 h 4164419"/>
                <a:gd name="connsiteX44" fmla="*/ 1477547 w 2612185"/>
                <a:gd name="connsiteY44" fmla="*/ 1689012 h 4164419"/>
                <a:gd name="connsiteX45" fmla="*/ 2018601 w 2612185"/>
                <a:gd name="connsiteY45" fmla="*/ 1383943 h 4164419"/>
                <a:gd name="connsiteX46" fmla="*/ 2018600 w 2612185"/>
                <a:gd name="connsiteY46" fmla="*/ 988165 h 4164419"/>
                <a:gd name="connsiteX47" fmla="*/ 1359511 w 2612185"/>
                <a:gd name="connsiteY47" fmla="*/ 805508 h 4164419"/>
                <a:gd name="connsiteX48" fmla="*/ 804550 w 2612185"/>
                <a:gd name="connsiteY48" fmla="*/ 1122758 h 4164419"/>
                <a:gd name="connsiteX49" fmla="*/ 804550 w 2612185"/>
                <a:gd name="connsiteY49" fmla="*/ 1534663 h 4164419"/>
                <a:gd name="connsiteX50" fmla="*/ 1359510 w 2612185"/>
                <a:gd name="connsiteY50" fmla="*/ 1220765 h 4164419"/>
                <a:gd name="connsiteX51" fmla="*/ 1359511 w 2612185"/>
                <a:gd name="connsiteY51" fmla="*/ 805508 h 4164419"/>
                <a:gd name="connsiteX52" fmla="*/ 2018601 w 2612185"/>
                <a:gd name="connsiteY52" fmla="*/ 428728 h 4164419"/>
                <a:gd name="connsiteX53" fmla="*/ 1477547 w 2612185"/>
                <a:gd name="connsiteY53" fmla="*/ 738030 h 4164419"/>
                <a:gd name="connsiteX54" fmla="*/ 1477546 w 2612185"/>
                <a:gd name="connsiteY54" fmla="*/ 1154006 h 4164419"/>
                <a:gd name="connsiteX55" fmla="*/ 2018599 w 2612185"/>
                <a:gd name="connsiteY55" fmla="*/ 847976 h 4164419"/>
                <a:gd name="connsiteX56" fmla="*/ 2018601 w 2612185"/>
                <a:gd name="connsiteY56" fmla="*/ 428728 h 4164419"/>
                <a:gd name="connsiteX57" fmla="*/ 2612185 w 2612185"/>
                <a:gd name="connsiteY57" fmla="*/ 0 h 4164419"/>
                <a:gd name="connsiteX58" fmla="*/ 2612185 w 2612185"/>
                <a:gd name="connsiteY58" fmla="*/ 89396 h 4164419"/>
                <a:gd name="connsiteX59" fmla="*/ 2136634 w 2612185"/>
                <a:gd name="connsiteY59" fmla="*/ 361253 h 4164419"/>
                <a:gd name="connsiteX60" fmla="*/ 2136635 w 2612185"/>
                <a:gd name="connsiteY60" fmla="*/ 781213 h 4164419"/>
                <a:gd name="connsiteX61" fmla="*/ 2612185 w 2612185"/>
                <a:gd name="connsiteY61" fmla="*/ 512236 h 4164419"/>
                <a:gd name="connsiteX62" fmla="*/ 2612185 w 2612185"/>
                <a:gd name="connsiteY62" fmla="*/ 654493 h 4164419"/>
                <a:gd name="connsiteX63" fmla="*/ 2136636 w 2612185"/>
                <a:gd name="connsiteY63" fmla="*/ 921816 h 4164419"/>
                <a:gd name="connsiteX64" fmla="*/ 2136636 w 2612185"/>
                <a:gd name="connsiteY64" fmla="*/ 1317391 h 4164419"/>
                <a:gd name="connsiteX65" fmla="*/ 2136888 w 2612185"/>
                <a:gd name="connsiteY65" fmla="*/ 1317249 h 4164419"/>
                <a:gd name="connsiteX66" fmla="*/ 2136888 w 2612185"/>
                <a:gd name="connsiteY66" fmla="*/ 1457313 h 4164419"/>
                <a:gd name="connsiteX67" fmla="*/ 2136634 w 2612185"/>
                <a:gd name="connsiteY67" fmla="*/ 1457457 h 4164419"/>
                <a:gd name="connsiteX68" fmla="*/ 2136634 w 2612185"/>
                <a:gd name="connsiteY68" fmla="*/ 1459144 h 4164419"/>
                <a:gd name="connsiteX69" fmla="*/ 2018599 w 2612185"/>
                <a:gd name="connsiteY69" fmla="*/ 1525584 h 4164419"/>
                <a:gd name="connsiteX70" fmla="*/ 2018599 w 2612185"/>
                <a:gd name="connsiteY70" fmla="*/ 1524498 h 4164419"/>
                <a:gd name="connsiteX71" fmla="*/ 1805906 w 2612185"/>
                <a:gd name="connsiteY71" fmla="*/ 1645305 h 4164419"/>
                <a:gd name="connsiteX72" fmla="*/ 1478074 w 2612185"/>
                <a:gd name="connsiteY72" fmla="*/ 1829835 h 4164419"/>
                <a:gd name="connsiteX73" fmla="*/ 1478076 w 2612185"/>
                <a:gd name="connsiteY73" fmla="*/ 1831507 h 4164419"/>
                <a:gd name="connsiteX74" fmla="*/ 1477546 w 2612185"/>
                <a:gd name="connsiteY74" fmla="*/ 1831808 h 4164419"/>
                <a:gd name="connsiteX75" fmla="*/ 1477546 w 2612185"/>
                <a:gd name="connsiteY75" fmla="*/ 2050484 h 4164419"/>
                <a:gd name="connsiteX76" fmla="*/ 1477280 w 2612185"/>
                <a:gd name="connsiteY76" fmla="*/ 2041802 h 4164419"/>
                <a:gd name="connsiteX77" fmla="*/ 1476486 w 2612185"/>
                <a:gd name="connsiteY77" fmla="*/ 2253769 h 4164419"/>
                <a:gd name="connsiteX78" fmla="*/ 1477546 w 2612185"/>
                <a:gd name="connsiteY78" fmla="*/ 2253171 h 4164419"/>
                <a:gd name="connsiteX79" fmla="*/ 1477546 w 2612185"/>
                <a:gd name="connsiteY79" fmla="*/ 2254647 h 4164419"/>
                <a:gd name="connsiteX80" fmla="*/ 2018599 w 2612185"/>
                <a:gd name="connsiteY80" fmla="*/ 1948578 h 4164419"/>
                <a:gd name="connsiteX81" fmla="*/ 2018599 w 2612185"/>
                <a:gd name="connsiteY81" fmla="*/ 1947550 h 4164419"/>
                <a:gd name="connsiteX82" fmla="*/ 2136635 w 2612185"/>
                <a:gd name="connsiteY82" fmla="*/ 1880876 h 4164419"/>
                <a:gd name="connsiteX83" fmla="*/ 2136635 w 2612185"/>
                <a:gd name="connsiteY83" fmla="*/ 1881805 h 4164419"/>
                <a:gd name="connsiteX84" fmla="*/ 2136888 w 2612185"/>
                <a:gd name="connsiteY84" fmla="*/ 1881662 h 4164419"/>
                <a:gd name="connsiteX85" fmla="*/ 2136888 w 2612185"/>
                <a:gd name="connsiteY85" fmla="*/ 2023776 h 4164419"/>
                <a:gd name="connsiteX86" fmla="*/ 2136635 w 2612185"/>
                <a:gd name="connsiteY86" fmla="*/ 2023918 h 4164419"/>
                <a:gd name="connsiteX87" fmla="*/ 2136634 w 2612185"/>
                <a:gd name="connsiteY87" fmla="*/ 2391051 h 4164419"/>
                <a:gd name="connsiteX88" fmla="*/ 2136888 w 2612185"/>
                <a:gd name="connsiteY88" fmla="*/ 2390910 h 4164419"/>
                <a:gd name="connsiteX89" fmla="*/ 2136888 w 2612185"/>
                <a:gd name="connsiteY89" fmla="*/ 2510800 h 4164419"/>
                <a:gd name="connsiteX90" fmla="*/ 1473065 w 2612185"/>
                <a:gd name="connsiteY90" fmla="*/ 2883622 h 4164419"/>
                <a:gd name="connsiteX91" fmla="*/ 1468337 w 2612185"/>
                <a:gd name="connsiteY91" fmla="*/ 2883370 h 4164419"/>
                <a:gd name="connsiteX92" fmla="*/ 1361526 w 2612185"/>
                <a:gd name="connsiteY92" fmla="*/ 2936040 h 4164419"/>
                <a:gd name="connsiteX93" fmla="*/ 1361945 w 2612185"/>
                <a:gd name="connsiteY93" fmla="*/ 2789612 h 4164419"/>
                <a:gd name="connsiteX94" fmla="*/ 1359511 w 2612185"/>
                <a:gd name="connsiteY94" fmla="*/ 2789529 h 4164419"/>
                <a:gd name="connsiteX95" fmla="*/ 1359510 w 2612185"/>
                <a:gd name="connsiteY95" fmla="*/ 2460269 h 4164419"/>
                <a:gd name="connsiteX96" fmla="*/ 806664 w 2612185"/>
                <a:gd name="connsiteY96" fmla="*/ 2770688 h 4164419"/>
                <a:gd name="connsiteX97" fmla="*/ 802959 w 2612185"/>
                <a:gd name="connsiteY97" fmla="*/ 2770562 h 4164419"/>
                <a:gd name="connsiteX98" fmla="*/ 803926 w 2612185"/>
                <a:gd name="connsiteY98" fmla="*/ 3158972 h 4164419"/>
                <a:gd name="connsiteX99" fmla="*/ 804550 w 2612185"/>
                <a:gd name="connsiteY99" fmla="*/ 3328387 h 4164419"/>
                <a:gd name="connsiteX100" fmla="*/ 804551 w 2612185"/>
                <a:gd name="connsiteY100" fmla="*/ 3678150 h 4164419"/>
                <a:gd name="connsiteX101" fmla="*/ 805835 w 2612185"/>
                <a:gd name="connsiteY101" fmla="*/ 3677420 h 4164419"/>
                <a:gd name="connsiteX102" fmla="*/ 806001 w 2612185"/>
                <a:gd name="connsiteY102" fmla="*/ 3722491 h 4164419"/>
                <a:gd name="connsiteX103" fmla="*/ 0 w 2612185"/>
                <a:gd name="connsiteY103" fmla="*/ 4164419 h 4164419"/>
                <a:gd name="connsiteX104" fmla="*/ 4149 w 2612185"/>
                <a:gd name="connsiteY104" fmla="*/ 1480330 h 4164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612185" h="4164419">
                  <a:moveTo>
                    <a:pt x="686515" y="3326907"/>
                  </a:moveTo>
                  <a:lnTo>
                    <a:pt x="70247" y="3673205"/>
                  </a:lnTo>
                  <a:cubicBezTo>
                    <a:pt x="63897" y="4067080"/>
                    <a:pt x="64373" y="3775155"/>
                    <a:pt x="63485" y="4099354"/>
                  </a:cubicBezTo>
                  <a:lnTo>
                    <a:pt x="686516" y="3745237"/>
                  </a:lnTo>
                  <a:cubicBezTo>
                    <a:pt x="686516" y="3605794"/>
                    <a:pt x="686515" y="3466350"/>
                    <a:pt x="686515" y="3326907"/>
                  </a:cubicBezTo>
                  <a:close/>
                  <a:moveTo>
                    <a:pt x="686515" y="2838151"/>
                  </a:moveTo>
                  <a:lnTo>
                    <a:pt x="55131" y="3192669"/>
                  </a:lnTo>
                  <a:lnTo>
                    <a:pt x="53193" y="3552875"/>
                  </a:lnTo>
                  <a:lnTo>
                    <a:pt x="686516" y="3199704"/>
                  </a:lnTo>
                  <a:cubicBezTo>
                    <a:pt x="686516" y="3079186"/>
                    <a:pt x="686515" y="2958669"/>
                    <a:pt x="686515" y="2838151"/>
                  </a:cubicBezTo>
                  <a:close/>
                  <a:moveTo>
                    <a:pt x="686516" y="2281099"/>
                  </a:moveTo>
                  <a:lnTo>
                    <a:pt x="58112" y="2638023"/>
                  </a:lnTo>
                  <a:cubicBezTo>
                    <a:pt x="57357" y="2778312"/>
                    <a:pt x="56604" y="2918600"/>
                    <a:pt x="55849" y="3058888"/>
                  </a:cubicBezTo>
                  <a:lnTo>
                    <a:pt x="686515" y="2702127"/>
                  </a:lnTo>
                  <a:cubicBezTo>
                    <a:pt x="686515" y="2561784"/>
                    <a:pt x="686516" y="2421442"/>
                    <a:pt x="686516" y="2281099"/>
                  </a:cubicBezTo>
                  <a:close/>
                  <a:moveTo>
                    <a:pt x="2018599" y="2090195"/>
                  </a:moveTo>
                  <a:lnTo>
                    <a:pt x="1477545" y="2393992"/>
                  </a:lnTo>
                  <a:cubicBezTo>
                    <a:pt x="1477545" y="2515525"/>
                    <a:pt x="1477546" y="2637057"/>
                    <a:pt x="1477546" y="2758589"/>
                  </a:cubicBezTo>
                  <a:lnTo>
                    <a:pt x="2018601" y="2456872"/>
                  </a:lnTo>
                  <a:cubicBezTo>
                    <a:pt x="2018600" y="2334646"/>
                    <a:pt x="2018600" y="2212421"/>
                    <a:pt x="2018599" y="2090195"/>
                  </a:cubicBezTo>
                  <a:close/>
                  <a:moveTo>
                    <a:pt x="1359511" y="1898849"/>
                  </a:moveTo>
                  <a:lnTo>
                    <a:pt x="804551" y="2214058"/>
                  </a:lnTo>
                  <a:lnTo>
                    <a:pt x="804551" y="2635355"/>
                  </a:lnTo>
                  <a:lnTo>
                    <a:pt x="1359511" y="2321419"/>
                  </a:lnTo>
                  <a:close/>
                  <a:moveTo>
                    <a:pt x="686514" y="1736981"/>
                  </a:moveTo>
                  <a:lnTo>
                    <a:pt x="61169" y="2088513"/>
                  </a:lnTo>
                  <a:cubicBezTo>
                    <a:pt x="62898" y="2220575"/>
                    <a:pt x="64628" y="2352638"/>
                    <a:pt x="66358" y="2484701"/>
                  </a:cubicBezTo>
                  <a:lnTo>
                    <a:pt x="686516" y="2135030"/>
                  </a:lnTo>
                  <a:cubicBezTo>
                    <a:pt x="686515" y="2002347"/>
                    <a:pt x="686515" y="1869665"/>
                    <a:pt x="686514" y="1736981"/>
                  </a:cubicBezTo>
                  <a:close/>
                  <a:moveTo>
                    <a:pt x="1359512" y="1358665"/>
                  </a:moveTo>
                  <a:lnTo>
                    <a:pt x="804550" y="1670630"/>
                  </a:lnTo>
                  <a:lnTo>
                    <a:pt x="804550" y="2068477"/>
                  </a:lnTo>
                  <a:lnTo>
                    <a:pt x="1359510" y="1755566"/>
                  </a:lnTo>
                  <a:cubicBezTo>
                    <a:pt x="1359511" y="1623266"/>
                    <a:pt x="1359511" y="1490966"/>
                    <a:pt x="1359512" y="1358665"/>
                  </a:cubicBezTo>
                  <a:close/>
                  <a:moveTo>
                    <a:pt x="686516" y="1190234"/>
                  </a:moveTo>
                  <a:lnTo>
                    <a:pt x="54138" y="1551743"/>
                  </a:lnTo>
                  <a:cubicBezTo>
                    <a:pt x="55904" y="1686532"/>
                    <a:pt x="57669" y="1821323"/>
                    <a:pt x="59435" y="1956113"/>
                  </a:cubicBezTo>
                  <a:lnTo>
                    <a:pt x="686514" y="1601427"/>
                  </a:lnTo>
                  <a:cubicBezTo>
                    <a:pt x="686515" y="1464362"/>
                    <a:pt x="686515" y="1327299"/>
                    <a:pt x="686516" y="1190234"/>
                  </a:cubicBezTo>
                  <a:close/>
                  <a:moveTo>
                    <a:pt x="2612185" y="1049255"/>
                  </a:moveTo>
                  <a:lnTo>
                    <a:pt x="2612185" y="1055294"/>
                  </a:lnTo>
                  <a:lnTo>
                    <a:pt x="2601384" y="1055345"/>
                  </a:lnTo>
                  <a:close/>
                  <a:moveTo>
                    <a:pt x="2018600" y="988165"/>
                  </a:moveTo>
                  <a:lnTo>
                    <a:pt x="1477545" y="1292313"/>
                  </a:lnTo>
                  <a:cubicBezTo>
                    <a:pt x="1477546" y="1424545"/>
                    <a:pt x="1477546" y="1556779"/>
                    <a:pt x="1477547" y="1689012"/>
                  </a:cubicBezTo>
                  <a:lnTo>
                    <a:pt x="2018601" y="1383943"/>
                  </a:lnTo>
                  <a:cubicBezTo>
                    <a:pt x="2018601" y="1252016"/>
                    <a:pt x="2018600" y="1120091"/>
                    <a:pt x="2018600" y="988165"/>
                  </a:cubicBezTo>
                  <a:close/>
                  <a:moveTo>
                    <a:pt x="1359511" y="805508"/>
                  </a:moveTo>
                  <a:lnTo>
                    <a:pt x="804550" y="1122758"/>
                  </a:lnTo>
                  <a:lnTo>
                    <a:pt x="804550" y="1534663"/>
                  </a:lnTo>
                  <a:lnTo>
                    <a:pt x="1359510" y="1220765"/>
                  </a:lnTo>
                  <a:cubicBezTo>
                    <a:pt x="1359510" y="1082346"/>
                    <a:pt x="1359511" y="943927"/>
                    <a:pt x="1359511" y="805508"/>
                  </a:cubicBezTo>
                  <a:close/>
                  <a:moveTo>
                    <a:pt x="2018601" y="428728"/>
                  </a:moveTo>
                  <a:lnTo>
                    <a:pt x="1477547" y="738030"/>
                  </a:lnTo>
                  <a:cubicBezTo>
                    <a:pt x="1477547" y="876688"/>
                    <a:pt x="1477546" y="1015348"/>
                    <a:pt x="1477546" y="1154006"/>
                  </a:cubicBezTo>
                  <a:lnTo>
                    <a:pt x="2018599" y="847976"/>
                  </a:lnTo>
                  <a:cubicBezTo>
                    <a:pt x="2018600" y="708227"/>
                    <a:pt x="2018600" y="568477"/>
                    <a:pt x="2018601" y="428728"/>
                  </a:cubicBezTo>
                  <a:close/>
                  <a:moveTo>
                    <a:pt x="2612185" y="0"/>
                  </a:moveTo>
                  <a:lnTo>
                    <a:pt x="2612185" y="89396"/>
                  </a:lnTo>
                  <a:lnTo>
                    <a:pt x="2136634" y="361253"/>
                  </a:lnTo>
                  <a:cubicBezTo>
                    <a:pt x="2136634" y="501240"/>
                    <a:pt x="2136635" y="641226"/>
                    <a:pt x="2136635" y="781213"/>
                  </a:cubicBezTo>
                  <a:lnTo>
                    <a:pt x="2612185" y="512236"/>
                  </a:lnTo>
                  <a:lnTo>
                    <a:pt x="2612185" y="654493"/>
                  </a:lnTo>
                  <a:lnTo>
                    <a:pt x="2136636" y="921816"/>
                  </a:lnTo>
                  <a:lnTo>
                    <a:pt x="2136636" y="1317391"/>
                  </a:lnTo>
                  <a:lnTo>
                    <a:pt x="2136888" y="1317249"/>
                  </a:lnTo>
                  <a:lnTo>
                    <a:pt x="2136888" y="1457313"/>
                  </a:lnTo>
                  <a:lnTo>
                    <a:pt x="2136634" y="1457457"/>
                  </a:lnTo>
                  <a:lnTo>
                    <a:pt x="2136634" y="1459144"/>
                  </a:lnTo>
                  <a:lnTo>
                    <a:pt x="2018599" y="1525584"/>
                  </a:lnTo>
                  <a:lnTo>
                    <a:pt x="2018599" y="1524498"/>
                  </a:lnTo>
                  <a:lnTo>
                    <a:pt x="1805906" y="1645305"/>
                  </a:lnTo>
                  <a:lnTo>
                    <a:pt x="1478074" y="1829835"/>
                  </a:lnTo>
                  <a:lnTo>
                    <a:pt x="1478076" y="1831507"/>
                  </a:lnTo>
                  <a:lnTo>
                    <a:pt x="1477546" y="1831808"/>
                  </a:lnTo>
                  <a:lnTo>
                    <a:pt x="1477546" y="2050484"/>
                  </a:lnTo>
                  <a:lnTo>
                    <a:pt x="1477280" y="2041802"/>
                  </a:lnTo>
                  <a:cubicBezTo>
                    <a:pt x="1476685" y="2017076"/>
                    <a:pt x="1476089" y="1992349"/>
                    <a:pt x="1476486" y="2253769"/>
                  </a:cubicBezTo>
                  <a:lnTo>
                    <a:pt x="1477546" y="2253171"/>
                  </a:lnTo>
                  <a:lnTo>
                    <a:pt x="1477546" y="2254647"/>
                  </a:lnTo>
                  <a:lnTo>
                    <a:pt x="2018599" y="1948578"/>
                  </a:lnTo>
                  <a:lnTo>
                    <a:pt x="2018599" y="1947550"/>
                  </a:lnTo>
                  <a:lnTo>
                    <a:pt x="2136635" y="1880876"/>
                  </a:lnTo>
                  <a:lnTo>
                    <a:pt x="2136635" y="1881805"/>
                  </a:lnTo>
                  <a:lnTo>
                    <a:pt x="2136888" y="1881662"/>
                  </a:lnTo>
                  <a:lnTo>
                    <a:pt x="2136888" y="2023776"/>
                  </a:lnTo>
                  <a:lnTo>
                    <a:pt x="2136635" y="2023918"/>
                  </a:lnTo>
                  <a:cubicBezTo>
                    <a:pt x="2136635" y="2146296"/>
                    <a:pt x="2136634" y="2268673"/>
                    <a:pt x="2136634" y="2391051"/>
                  </a:cubicBezTo>
                  <a:lnTo>
                    <a:pt x="2136888" y="2390910"/>
                  </a:lnTo>
                  <a:lnTo>
                    <a:pt x="2136888" y="2510800"/>
                  </a:lnTo>
                  <a:lnTo>
                    <a:pt x="1473065" y="2883622"/>
                  </a:lnTo>
                  <a:lnTo>
                    <a:pt x="1468337" y="2883370"/>
                  </a:lnTo>
                  <a:lnTo>
                    <a:pt x="1361526" y="2936040"/>
                  </a:lnTo>
                  <a:cubicBezTo>
                    <a:pt x="1361666" y="2881675"/>
                    <a:pt x="1361805" y="2843977"/>
                    <a:pt x="1361945" y="2789612"/>
                  </a:cubicBezTo>
                  <a:lnTo>
                    <a:pt x="1359511" y="2789529"/>
                  </a:lnTo>
                  <a:cubicBezTo>
                    <a:pt x="1359511" y="2679776"/>
                    <a:pt x="1359510" y="2570022"/>
                    <a:pt x="1359510" y="2460269"/>
                  </a:cubicBezTo>
                  <a:lnTo>
                    <a:pt x="806664" y="2770688"/>
                  </a:lnTo>
                  <a:lnTo>
                    <a:pt x="802959" y="2770562"/>
                  </a:lnTo>
                  <a:cubicBezTo>
                    <a:pt x="803158" y="2901272"/>
                    <a:pt x="803505" y="3030494"/>
                    <a:pt x="803926" y="3158972"/>
                  </a:cubicBezTo>
                  <a:lnTo>
                    <a:pt x="804550" y="3328387"/>
                  </a:lnTo>
                  <a:cubicBezTo>
                    <a:pt x="804550" y="3444975"/>
                    <a:pt x="804551" y="3561562"/>
                    <a:pt x="804551" y="3678150"/>
                  </a:cubicBezTo>
                  <a:lnTo>
                    <a:pt x="805835" y="3677420"/>
                  </a:lnTo>
                  <a:cubicBezTo>
                    <a:pt x="805890" y="3692444"/>
                    <a:pt x="805946" y="3707467"/>
                    <a:pt x="806001" y="3722491"/>
                  </a:cubicBezTo>
                  <a:lnTo>
                    <a:pt x="0" y="4164419"/>
                  </a:lnTo>
                  <a:cubicBezTo>
                    <a:pt x="5690" y="3264223"/>
                    <a:pt x="-1541" y="2380527"/>
                    <a:pt x="4149" y="1480330"/>
                  </a:cubicBezTo>
                  <a:close/>
                </a:path>
              </a:pathLst>
            </a:custGeom>
            <a:gradFill>
              <a:gsLst>
                <a:gs pos="52000">
                  <a:srgbClr val="4CC940">
                    <a:alpha val="83000"/>
                  </a:srgbClr>
                </a:gs>
                <a:gs pos="75000">
                  <a:srgbClr val="01ABD7"/>
                </a:gs>
                <a:gs pos="100000">
                  <a:srgbClr val="0095BE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7" name="Полилиния 16"/>
            <p:cNvSpPr/>
            <p:nvPr userDrawn="1"/>
          </p:nvSpPr>
          <p:spPr>
            <a:xfrm>
              <a:off x="6394520" y="2356444"/>
              <a:ext cx="3197812" cy="4492936"/>
            </a:xfrm>
            <a:custGeom>
              <a:avLst/>
              <a:gdLst>
                <a:gd name="connsiteX0" fmla="*/ 2739004 w 3197812"/>
                <a:gd name="connsiteY0" fmla="*/ 3755856 h 4492936"/>
                <a:gd name="connsiteX1" fmla="*/ 2739005 w 3197812"/>
                <a:gd name="connsiteY1" fmla="*/ 4200981 h 4492936"/>
                <a:gd name="connsiteX2" fmla="*/ 3153462 w 3197812"/>
                <a:gd name="connsiteY2" fmla="*/ 4436523 h 4492936"/>
                <a:gd name="connsiteX3" fmla="*/ 3156672 w 3197812"/>
                <a:gd name="connsiteY3" fmla="*/ 3991795 h 4492936"/>
                <a:gd name="connsiteX4" fmla="*/ 2119967 w 3197812"/>
                <a:gd name="connsiteY4" fmla="*/ 3401599 h 4492936"/>
                <a:gd name="connsiteX5" fmla="*/ 2112823 w 3197812"/>
                <a:gd name="connsiteY5" fmla="*/ 3851829 h 4492936"/>
                <a:gd name="connsiteX6" fmla="*/ 2620970 w 3197812"/>
                <a:gd name="connsiteY6" fmla="*/ 4133900 h 4492936"/>
                <a:gd name="connsiteX7" fmla="*/ 2620971 w 3197812"/>
                <a:gd name="connsiteY7" fmla="*/ 3689177 h 4492936"/>
                <a:gd name="connsiteX8" fmla="*/ 2739005 w 3197812"/>
                <a:gd name="connsiteY8" fmla="*/ 3261422 h 4492936"/>
                <a:gd name="connsiteX9" fmla="*/ 2739004 w 3197812"/>
                <a:gd name="connsiteY9" fmla="*/ 3650189 h 4492936"/>
                <a:gd name="connsiteX10" fmla="*/ 3152315 w 3197812"/>
                <a:gd name="connsiteY10" fmla="*/ 3882053 h 4492936"/>
                <a:gd name="connsiteX11" fmla="*/ 3150232 w 3197812"/>
                <a:gd name="connsiteY11" fmla="*/ 3494773 h 4492936"/>
                <a:gd name="connsiteX12" fmla="*/ 2739005 w 3197812"/>
                <a:gd name="connsiteY12" fmla="*/ 2734212 h 4492936"/>
                <a:gd name="connsiteX13" fmla="*/ 2739005 w 3197812"/>
                <a:gd name="connsiteY13" fmla="*/ 3155309 h 4492936"/>
                <a:gd name="connsiteX14" fmla="*/ 3149662 w 3197812"/>
                <a:gd name="connsiteY14" fmla="*/ 3388339 h 4492936"/>
                <a:gd name="connsiteX15" fmla="*/ 3147398 w 3197812"/>
                <a:gd name="connsiteY15" fmla="*/ 2967204 h 4492936"/>
                <a:gd name="connsiteX16" fmla="*/ 2141396 w 3197812"/>
                <a:gd name="connsiteY16" fmla="*/ 2393268 h 4492936"/>
                <a:gd name="connsiteX17" fmla="*/ 2141396 w 3197812"/>
                <a:gd name="connsiteY17" fmla="*/ 2816195 h 4492936"/>
                <a:gd name="connsiteX18" fmla="*/ 2620969 w 3197812"/>
                <a:gd name="connsiteY18" fmla="*/ 3088330 h 4492936"/>
                <a:gd name="connsiteX19" fmla="*/ 2620970 w 3197812"/>
                <a:gd name="connsiteY19" fmla="*/ 2666869 h 4492936"/>
                <a:gd name="connsiteX20" fmla="*/ 1089555 w 3197812"/>
                <a:gd name="connsiteY20" fmla="*/ 2327523 h 4492936"/>
                <a:gd name="connsiteX21" fmla="*/ 1089554 w 3197812"/>
                <a:gd name="connsiteY21" fmla="*/ 2722114 h 4492936"/>
                <a:gd name="connsiteX22" fmla="*/ 1109633 w 3197812"/>
                <a:gd name="connsiteY22" fmla="*/ 2733498 h 4492936"/>
                <a:gd name="connsiteX23" fmla="*/ 1109656 w 3197812"/>
                <a:gd name="connsiteY23" fmla="*/ 2736130 h 4492936"/>
                <a:gd name="connsiteX24" fmla="*/ 1457528 w 3197812"/>
                <a:gd name="connsiteY24" fmla="*/ 2931285 h 4492936"/>
                <a:gd name="connsiteX25" fmla="*/ 1457528 w 3197812"/>
                <a:gd name="connsiteY25" fmla="*/ 2534242 h 4492936"/>
                <a:gd name="connsiteX26" fmla="*/ 1106143 w 3197812"/>
                <a:gd name="connsiteY26" fmla="*/ 2334845 h 4492936"/>
                <a:gd name="connsiteX27" fmla="*/ 1106162 w 3197812"/>
                <a:gd name="connsiteY27" fmla="*/ 2336981 h 4492936"/>
                <a:gd name="connsiteX28" fmla="*/ 2733541 w 3197812"/>
                <a:gd name="connsiteY28" fmla="*/ 2172036 h 4492936"/>
                <a:gd name="connsiteX29" fmla="*/ 2733541 w 3197812"/>
                <a:gd name="connsiteY29" fmla="*/ 2611800 h 4492936"/>
                <a:gd name="connsiteX30" fmla="*/ 3148020 w 3197812"/>
                <a:gd name="connsiteY30" fmla="*/ 2846999 h 4492936"/>
                <a:gd name="connsiteX31" fmla="*/ 3151181 w 3197812"/>
                <a:gd name="connsiteY31" fmla="*/ 2409028 h 4492936"/>
                <a:gd name="connsiteX32" fmla="*/ 1575563 w 3197812"/>
                <a:gd name="connsiteY32" fmla="*/ 2070450 h 4492936"/>
                <a:gd name="connsiteX33" fmla="*/ 1575562 w 3197812"/>
                <a:gd name="connsiteY33" fmla="*/ 2495109 h 4492936"/>
                <a:gd name="connsiteX34" fmla="*/ 2023363 w 3197812"/>
                <a:gd name="connsiteY34" fmla="*/ 2749215 h 4492936"/>
                <a:gd name="connsiteX35" fmla="*/ 2023363 w 3197812"/>
                <a:gd name="connsiteY35" fmla="*/ 2325926 h 4492936"/>
                <a:gd name="connsiteX36" fmla="*/ 563304 w 3197812"/>
                <a:gd name="connsiteY36" fmla="*/ 2027809 h 4492936"/>
                <a:gd name="connsiteX37" fmla="*/ 563305 w 3197812"/>
                <a:gd name="connsiteY37" fmla="*/ 2423700 h 4492936"/>
                <a:gd name="connsiteX38" fmla="*/ 971518 w 3197812"/>
                <a:gd name="connsiteY38" fmla="*/ 2655180 h 4492936"/>
                <a:gd name="connsiteX39" fmla="*/ 971518 w 3197812"/>
                <a:gd name="connsiteY39" fmla="*/ 2260299 h 4492936"/>
                <a:gd name="connsiteX40" fmla="*/ 2135933 w 3197812"/>
                <a:gd name="connsiteY40" fmla="*/ 1832919 h 4492936"/>
                <a:gd name="connsiteX41" fmla="*/ 2135932 w 3197812"/>
                <a:gd name="connsiteY41" fmla="*/ 2272685 h 4492936"/>
                <a:gd name="connsiteX42" fmla="*/ 2615505 w 3197812"/>
                <a:gd name="connsiteY42" fmla="*/ 2544821 h 4492936"/>
                <a:gd name="connsiteX43" fmla="*/ 2615504 w 3197812"/>
                <a:gd name="connsiteY43" fmla="*/ 2105054 h 4492936"/>
                <a:gd name="connsiteX44" fmla="*/ 1089554 w 3197812"/>
                <a:gd name="connsiteY44" fmla="*/ 1796570 h 4492936"/>
                <a:gd name="connsiteX45" fmla="*/ 1089554 w 3197812"/>
                <a:gd name="connsiteY45" fmla="*/ 2212316 h 4492936"/>
                <a:gd name="connsiteX46" fmla="*/ 1105147 w 3197812"/>
                <a:gd name="connsiteY46" fmla="*/ 2221055 h 4492936"/>
                <a:gd name="connsiteX47" fmla="*/ 1105209 w 3197812"/>
                <a:gd name="connsiteY47" fmla="*/ 2228205 h 4492936"/>
                <a:gd name="connsiteX48" fmla="*/ 1457528 w 3197812"/>
                <a:gd name="connsiteY48" fmla="*/ 2428127 h 4492936"/>
                <a:gd name="connsiteX49" fmla="*/ 1457528 w 3197812"/>
                <a:gd name="connsiteY49" fmla="*/ 2003112 h 4492936"/>
                <a:gd name="connsiteX50" fmla="*/ 1101459 w 3197812"/>
                <a:gd name="connsiteY50" fmla="*/ 1799969 h 4492936"/>
                <a:gd name="connsiteX51" fmla="*/ 1101488 w 3197812"/>
                <a:gd name="connsiteY51" fmla="*/ 1803408 h 4492936"/>
                <a:gd name="connsiteX52" fmla="*/ 2739004 w 3197812"/>
                <a:gd name="connsiteY52" fmla="*/ 1630495 h 4492936"/>
                <a:gd name="connsiteX53" fmla="*/ 2739005 w 3197812"/>
                <a:gd name="connsiteY53" fmla="*/ 2071388 h 4492936"/>
                <a:gd name="connsiteX54" fmla="*/ 3153494 w 3197812"/>
                <a:gd name="connsiteY54" fmla="*/ 2306591 h 4492936"/>
                <a:gd name="connsiteX55" fmla="*/ 3156672 w 3197812"/>
                <a:gd name="connsiteY55" fmla="*/ 1866434 h 4492936"/>
                <a:gd name="connsiteX56" fmla="*/ 1570099 w 3197812"/>
                <a:gd name="connsiteY56" fmla="*/ 1512122 h 4492936"/>
                <a:gd name="connsiteX57" fmla="*/ 1570098 w 3197812"/>
                <a:gd name="connsiteY57" fmla="*/ 1951600 h 4492936"/>
                <a:gd name="connsiteX58" fmla="*/ 2017900 w 3197812"/>
                <a:gd name="connsiteY58" fmla="*/ 2205706 h 4492936"/>
                <a:gd name="connsiteX59" fmla="*/ 2017898 w 3197812"/>
                <a:gd name="connsiteY59" fmla="*/ 1765939 h 4492936"/>
                <a:gd name="connsiteX60" fmla="*/ 1683196 w 3197812"/>
                <a:gd name="connsiteY60" fmla="*/ 1576010 h 4492936"/>
                <a:gd name="connsiteX61" fmla="*/ 563305 w 3197812"/>
                <a:gd name="connsiteY61" fmla="*/ 1495060 h 4492936"/>
                <a:gd name="connsiteX62" fmla="*/ 563305 w 3197812"/>
                <a:gd name="connsiteY62" fmla="*/ 1917342 h 4492936"/>
                <a:gd name="connsiteX63" fmla="*/ 971518 w 3197812"/>
                <a:gd name="connsiteY63" fmla="*/ 2146154 h 4492936"/>
                <a:gd name="connsiteX64" fmla="*/ 971518 w 3197812"/>
                <a:gd name="connsiteY64" fmla="*/ 1728944 h 4492936"/>
                <a:gd name="connsiteX65" fmla="*/ 2141397 w 3197812"/>
                <a:gd name="connsiteY65" fmla="*/ 1292907 h 4492936"/>
                <a:gd name="connsiteX66" fmla="*/ 2141398 w 3197812"/>
                <a:gd name="connsiteY66" fmla="*/ 1732272 h 4492936"/>
                <a:gd name="connsiteX67" fmla="*/ 2620969 w 3197812"/>
                <a:gd name="connsiteY67" fmla="*/ 2004408 h 4492936"/>
                <a:gd name="connsiteX68" fmla="*/ 2620970 w 3197812"/>
                <a:gd name="connsiteY68" fmla="*/ 1563816 h 4492936"/>
                <a:gd name="connsiteX69" fmla="*/ 1084090 w 3197812"/>
                <a:gd name="connsiteY69" fmla="*/ 1237576 h 4492936"/>
                <a:gd name="connsiteX70" fmla="*/ 1084089 w 3197812"/>
                <a:gd name="connsiteY70" fmla="*/ 1675813 h 4492936"/>
                <a:gd name="connsiteX71" fmla="*/ 1452063 w 3197812"/>
                <a:gd name="connsiteY71" fmla="*/ 1884621 h 4492936"/>
                <a:gd name="connsiteX72" fmla="*/ 1452062 w 3197812"/>
                <a:gd name="connsiteY72" fmla="*/ 1445444 h 4492936"/>
                <a:gd name="connsiteX73" fmla="*/ 75766 w 3197812"/>
                <a:gd name="connsiteY73" fmla="*/ 1215725 h 4492936"/>
                <a:gd name="connsiteX74" fmla="*/ 79537 w 3197812"/>
                <a:gd name="connsiteY74" fmla="*/ 1646180 h 4492936"/>
                <a:gd name="connsiteX75" fmla="*/ 445270 w 3197812"/>
                <a:gd name="connsiteY75" fmla="*/ 1851181 h 4492936"/>
                <a:gd name="connsiteX76" fmla="*/ 445270 w 3197812"/>
                <a:gd name="connsiteY76" fmla="*/ 1427432 h 4492936"/>
                <a:gd name="connsiteX77" fmla="*/ 1575562 w 3197812"/>
                <a:gd name="connsiteY77" fmla="*/ 973267 h 4492936"/>
                <a:gd name="connsiteX78" fmla="*/ 1575562 w 3197812"/>
                <a:gd name="connsiteY78" fmla="*/ 1411187 h 4492936"/>
                <a:gd name="connsiteX79" fmla="*/ 2023362 w 3197812"/>
                <a:gd name="connsiteY79" fmla="*/ 1665292 h 4492936"/>
                <a:gd name="connsiteX80" fmla="*/ 2023362 w 3197812"/>
                <a:gd name="connsiteY80" fmla="*/ 1226230 h 4492936"/>
                <a:gd name="connsiteX81" fmla="*/ 557840 w 3197812"/>
                <a:gd name="connsiteY81" fmla="*/ 940299 h 4492936"/>
                <a:gd name="connsiteX82" fmla="*/ 557840 w 3197812"/>
                <a:gd name="connsiteY82" fmla="*/ 1377190 h 4492936"/>
                <a:gd name="connsiteX83" fmla="*/ 966054 w 3197812"/>
                <a:gd name="connsiteY83" fmla="*/ 1608834 h 4492936"/>
                <a:gd name="connsiteX84" fmla="*/ 966054 w 3197812"/>
                <a:gd name="connsiteY84" fmla="*/ 1170898 h 4492936"/>
                <a:gd name="connsiteX85" fmla="*/ 1089554 w 3197812"/>
                <a:gd name="connsiteY85" fmla="*/ 698721 h 4492936"/>
                <a:gd name="connsiteX86" fmla="*/ 1089554 w 3197812"/>
                <a:gd name="connsiteY86" fmla="*/ 1135399 h 4492936"/>
                <a:gd name="connsiteX87" fmla="*/ 1457529 w 3197812"/>
                <a:gd name="connsiteY87" fmla="*/ 1344207 h 4492936"/>
                <a:gd name="connsiteX88" fmla="*/ 1457528 w 3197812"/>
                <a:gd name="connsiteY88" fmla="*/ 906589 h 4492936"/>
                <a:gd name="connsiteX89" fmla="*/ 61362 w 3197812"/>
                <a:gd name="connsiteY89" fmla="*/ 659841 h 4492936"/>
                <a:gd name="connsiteX90" fmla="*/ 64637 w 3197812"/>
                <a:gd name="connsiteY90" fmla="*/ 1029730 h 4492936"/>
                <a:gd name="connsiteX91" fmla="*/ 66493 w 3197812"/>
                <a:gd name="connsiteY91" fmla="*/ 1098373 h 4492936"/>
                <a:gd name="connsiteX92" fmla="*/ 439804 w 3197812"/>
                <a:gd name="connsiteY92" fmla="*/ 1310210 h 4492936"/>
                <a:gd name="connsiteX93" fmla="*/ 439805 w 3197812"/>
                <a:gd name="connsiteY93" fmla="*/ 873622 h 4492936"/>
                <a:gd name="connsiteX94" fmla="*/ 563306 w 3197812"/>
                <a:gd name="connsiteY94" fmla="*/ 401446 h 4492936"/>
                <a:gd name="connsiteX95" fmla="*/ 563305 w 3197812"/>
                <a:gd name="connsiteY95" fmla="*/ 836776 h 4492936"/>
                <a:gd name="connsiteX96" fmla="*/ 971517 w 3197812"/>
                <a:gd name="connsiteY96" fmla="*/ 1068418 h 4492936"/>
                <a:gd name="connsiteX97" fmla="*/ 971518 w 3197812"/>
                <a:gd name="connsiteY97" fmla="*/ 632044 h 4492936"/>
                <a:gd name="connsiteX98" fmla="*/ 66825 w 3197812"/>
                <a:gd name="connsiteY98" fmla="*/ 120986 h 4492936"/>
                <a:gd name="connsiteX99" fmla="*/ 70101 w 3197812"/>
                <a:gd name="connsiteY99" fmla="*/ 490875 h 4492936"/>
                <a:gd name="connsiteX100" fmla="*/ 71916 w 3197812"/>
                <a:gd name="connsiteY100" fmla="*/ 557934 h 4492936"/>
                <a:gd name="connsiteX101" fmla="*/ 445269 w 3197812"/>
                <a:gd name="connsiteY101" fmla="*/ 769796 h 4492936"/>
                <a:gd name="connsiteX102" fmla="*/ 445270 w 3197812"/>
                <a:gd name="connsiteY102" fmla="*/ 334769 h 4492936"/>
                <a:gd name="connsiteX103" fmla="*/ 0 w 3197812"/>
                <a:gd name="connsiteY103" fmla="*/ 0 h 4492936"/>
                <a:gd name="connsiteX104" fmla="*/ 3197812 w 3197812"/>
                <a:gd name="connsiteY104" fmla="*/ 1804706 h 4492936"/>
                <a:gd name="connsiteX105" fmla="*/ 3196030 w 3197812"/>
                <a:gd name="connsiteY105" fmla="*/ 4492936 h 4492936"/>
                <a:gd name="connsiteX106" fmla="*/ 2021339 w 3197812"/>
                <a:gd name="connsiteY106" fmla="*/ 3831264 h 4492936"/>
                <a:gd name="connsiteX107" fmla="*/ 2021610 w 3197812"/>
                <a:gd name="connsiteY107" fmla="*/ 3793277 h 4492936"/>
                <a:gd name="connsiteX108" fmla="*/ 2023363 w 3197812"/>
                <a:gd name="connsiteY108" fmla="*/ 3794273 h 4492936"/>
                <a:gd name="connsiteX109" fmla="*/ 2023363 w 3197812"/>
                <a:gd name="connsiteY109" fmla="*/ 3547489 h 4492936"/>
                <a:gd name="connsiteX110" fmla="*/ 2024785 w 3197812"/>
                <a:gd name="connsiteY110" fmla="*/ 3348086 h 4492936"/>
                <a:gd name="connsiteX111" fmla="*/ 2023721 w 3197812"/>
                <a:gd name="connsiteY111" fmla="*/ 3347486 h 4492936"/>
                <a:gd name="connsiteX112" fmla="*/ 2024418 w 3197812"/>
                <a:gd name="connsiteY112" fmla="*/ 3249750 h 4492936"/>
                <a:gd name="connsiteX113" fmla="*/ 2615781 w 3197812"/>
                <a:gd name="connsiteY113" fmla="*/ 3582316 h 4492936"/>
                <a:gd name="connsiteX114" fmla="*/ 2615790 w 3197812"/>
                <a:gd name="connsiteY114" fmla="*/ 3581066 h 4492936"/>
                <a:gd name="connsiteX115" fmla="*/ 2620971 w 3197812"/>
                <a:gd name="connsiteY115" fmla="*/ 3583972 h 4492936"/>
                <a:gd name="connsiteX116" fmla="*/ 2620970 w 3197812"/>
                <a:gd name="connsiteY116" fmla="*/ 3194443 h 4492936"/>
                <a:gd name="connsiteX117" fmla="*/ 2618110 w 3197812"/>
                <a:gd name="connsiteY117" fmla="*/ 3192820 h 4492936"/>
                <a:gd name="connsiteX118" fmla="*/ 2618162 w 3197812"/>
                <a:gd name="connsiteY118" fmla="*/ 3185369 h 4492936"/>
                <a:gd name="connsiteX119" fmla="*/ 1680557 w 3197812"/>
                <a:gd name="connsiteY119" fmla="*/ 2656732 h 4492936"/>
                <a:gd name="connsiteX120" fmla="*/ 1680618 w 3197812"/>
                <a:gd name="connsiteY120" fmla="*/ 2660835 h 4492936"/>
                <a:gd name="connsiteX121" fmla="*/ 1575563 w 3197812"/>
                <a:gd name="connsiteY121" fmla="*/ 2601221 h 4492936"/>
                <a:gd name="connsiteX122" fmla="*/ 1575563 w 3197812"/>
                <a:gd name="connsiteY122" fmla="*/ 2930759 h 4492936"/>
                <a:gd name="connsiteX123" fmla="*/ 1572956 w 3197812"/>
                <a:gd name="connsiteY123" fmla="*/ 2929206 h 4492936"/>
                <a:gd name="connsiteX124" fmla="*/ 1573754 w 3197812"/>
                <a:gd name="connsiteY124" fmla="*/ 3089250 h 4492936"/>
                <a:gd name="connsiteX125" fmla="*/ 445636 w 3197812"/>
                <a:gd name="connsiteY125" fmla="*/ 2454782 h 4492936"/>
                <a:gd name="connsiteX126" fmla="*/ 445267 w 3197812"/>
                <a:gd name="connsiteY126" fmla="*/ 2356765 h 4492936"/>
                <a:gd name="connsiteX127" fmla="*/ 445271 w 3197812"/>
                <a:gd name="connsiteY127" fmla="*/ 2356767 h 4492936"/>
                <a:gd name="connsiteX128" fmla="*/ 445270 w 3197812"/>
                <a:gd name="connsiteY128" fmla="*/ 1960585 h 4492936"/>
                <a:gd name="connsiteX129" fmla="*/ 81690 w 3197812"/>
                <a:gd name="connsiteY129" fmla="*/ 1753516 h 4492936"/>
                <a:gd name="connsiteX130" fmla="*/ 80472 w 3197812"/>
                <a:gd name="connsiteY130" fmla="*/ 1752824 h 4492936"/>
                <a:gd name="connsiteX131" fmla="*/ 80481 w 3197812"/>
                <a:gd name="connsiteY131" fmla="*/ 1753783 h 4492936"/>
                <a:gd name="connsiteX132" fmla="*/ 7782 w 3197812"/>
                <a:gd name="connsiteY132" fmla="*/ 1711892 h 4492936"/>
                <a:gd name="connsiteX133" fmla="*/ 5264 w 3197812"/>
                <a:gd name="connsiteY133" fmla="*/ 1010686 h 4492936"/>
                <a:gd name="connsiteX134" fmla="*/ 0 w 3197812"/>
                <a:gd name="connsiteY134" fmla="*/ 0 h 449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3197812" h="4492936">
                  <a:moveTo>
                    <a:pt x="2739004" y="3755856"/>
                  </a:moveTo>
                  <a:cubicBezTo>
                    <a:pt x="2739004" y="3904232"/>
                    <a:pt x="2739005" y="4052606"/>
                    <a:pt x="2739005" y="4200981"/>
                  </a:cubicBezTo>
                  <a:lnTo>
                    <a:pt x="3153462" y="4436523"/>
                  </a:lnTo>
                  <a:cubicBezTo>
                    <a:pt x="3154533" y="4288281"/>
                    <a:pt x="3155602" y="4140037"/>
                    <a:pt x="3156672" y="3991795"/>
                  </a:cubicBezTo>
                  <a:close/>
                  <a:moveTo>
                    <a:pt x="2119967" y="3401599"/>
                  </a:moveTo>
                  <a:lnTo>
                    <a:pt x="2112823" y="3851829"/>
                  </a:lnTo>
                  <a:lnTo>
                    <a:pt x="2620970" y="4133900"/>
                  </a:lnTo>
                  <a:cubicBezTo>
                    <a:pt x="2620970" y="3985659"/>
                    <a:pt x="2620971" y="3837418"/>
                    <a:pt x="2620971" y="3689177"/>
                  </a:cubicBezTo>
                  <a:close/>
                  <a:moveTo>
                    <a:pt x="2739005" y="3261422"/>
                  </a:moveTo>
                  <a:cubicBezTo>
                    <a:pt x="2739005" y="3391011"/>
                    <a:pt x="2739004" y="3520600"/>
                    <a:pt x="2739004" y="3650189"/>
                  </a:cubicBezTo>
                  <a:lnTo>
                    <a:pt x="3152315" y="3882053"/>
                  </a:lnTo>
                  <a:cubicBezTo>
                    <a:pt x="3151620" y="3752960"/>
                    <a:pt x="3150926" y="3623867"/>
                    <a:pt x="3150232" y="3494773"/>
                  </a:cubicBezTo>
                  <a:close/>
                  <a:moveTo>
                    <a:pt x="2739005" y="2734212"/>
                  </a:moveTo>
                  <a:lnTo>
                    <a:pt x="2739005" y="3155309"/>
                  </a:lnTo>
                  <a:lnTo>
                    <a:pt x="3149662" y="3388339"/>
                  </a:lnTo>
                  <a:cubicBezTo>
                    <a:pt x="3148907" y="3247960"/>
                    <a:pt x="3148153" y="3107582"/>
                    <a:pt x="3147398" y="2967204"/>
                  </a:cubicBezTo>
                  <a:close/>
                  <a:moveTo>
                    <a:pt x="2141396" y="2393268"/>
                  </a:moveTo>
                  <a:lnTo>
                    <a:pt x="2141396" y="2816195"/>
                  </a:lnTo>
                  <a:lnTo>
                    <a:pt x="2620969" y="3088330"/>
                  </a:lnTo>
                  <a:cubicBezTo>
                    <a:pt x="2620969" y="2947843"/>
                    <a:pt x="2620970" y="2807355"/>
                    <a:pt x="2620970" y="2666869"/>
                  </a:cubicBezTo>
                  <a:close/>
                  <a:moveTo>
                    <a:pt x="1089555" y="2327523"/>
                  </a:moveTo>
                  <a:cubicBezTo>
                    <a:pt x="1089555" y="2459053"/>
                    <a:pt x="1089554" y="2590583"/>
                    <a:pt x="1089554" y="2722114"/>
                  </a:cubicBezTo>
                  <a:lnTo>
                    <a:pt x="1109633" y="2733498"/>
                  </a:lnTo>
                  <a:cubicBezTo>
                    <a:pt x="1109641" y="2734375"/>
                    <a:pt x="1109648" y="2735253"/>
                    <a:pt x="1109656" y="2736130"/>
                  </a:cubicBezTo>
                  <a:lnTo>
                    <a:pt x="1457528" y="2931285"/>
                  </a:lnTo>
                  <a:lnTo>
                    <a:pt x="1457528" y="2534242"/>
                  </a:lnTo>
                  <a:lnTo>
                    <a:pt x="1106143" y="2334845"/>
                  </a:lnTo>
                  <a:cubicBezTo>
                    <a:pt x="1106149" y="2335557"/>
                    <a:pt x="1106156" y="2336269"/>
                    <a:pt x="1106162" y="2336981"/>
                  </a:cubicBezTo>
                  <a:close/>
                  <a:moveTo>
                    <a:pt x="2733541" y="2172036"/>
                  </a:moveTo>
                  <a:lnTo>
                    <a:pt x="2733541" y="2611800"/>
                  </a:lnTo>
                  <a:lnTo>
                    <a:pt x="3148020" y="2846999"/>
                  </a:lnTo>
                  <a:cubicBezTo>
                    <a:pt x="3149073" y="2701009"/>
                    <a:pt x="3150128" y="2555018"/>
                    <a:pt x="3151181" y="2409028"/>
                  </a:cubicBezTo>
                  <a:close/>
                  <a:moveTo>
                    <a:pt x="1575563" y="2070450"/>
                  </a:moveTo>
                  <a:cubicBezTo>
                    <a:pt x="1575563" y="2212003"/>
                    <a:pt x="1575562" y="2353556"/>
                    <a:pt x="1575562" y="2495109"/>
                  </a:cubicBezTo>
                  <a:lnTo>
                    <a:pt x="2023363" y="2749215"/>
                  </a:lnTo>
                  <a:lnTo>
                    <a:pt x="2023363" y="2325926"/>
                  </a:lnTo>
                  <a:close/>
                  <a:moveTo>
                    <a:pt x="563304" y="2027809"/>
                  </a:moveTo>
                  <a:cubicBezTo>
                    <a:pt x="563304" y="2159773"/>
                    <a:pt x="563305" y="2291737"/>
                    <a:pt x="563305" y="2423700"/>
                  </a:cubicBezTo>
                  <a:lnTo>
                    <a:pt x="971518" y="2655180"/>
                  </a:lnTo>
                  <a:lnTo>
                    <a:pt x="971518" y="2260299"/>
                  </a:lnTo>
                  <a:close/>
                  <a:moveTo>
                    <a:pt x="2135933" y="1832919"/>
                  </a:moveTo>
                  <a:cubicBezTo>
                    <a:pt x="2135933" y="1979508"/>
                    <a:pt x="2135932" y="2126096"/>
                    <a:pt x="2135932" y="2272685"/>
                  </a:cubicBezTo>
                  <a:lnTo>
                    <a:pt x="2615505" y="2544821"/>
                  </a:lnTo>
                  <a:cubicBezTo>
                    <a:pt x="2615505" y="2398232"/>
                    <a:pt x="2615504" y="2251643"/>
                    <a:pt x="2615504" y="2105054"/>
                  </a:cubicBezTo>
                  <a:close/>
                  <a:moveTo>
                    <a:pt x="1089554" y="1796570"/>
                  </a:moveTo>
                  <a:lnTo>
                    <a:pt x="1089554" y="2212316"/>
                  </a:lnTo>
                  <a:lnTo>
                    <a:pt x="1105147" y="2221055"/>
                  </a:lnTo>
                  <a:cubicBezTo>
                    <a:pt x="1105168" y="2223438"/>
                    <a:pt x="1105188" y="2225822"/>
                    <a:pt x="1105209" y="2228205"/>
                  </a:cubicBezTo>
                  <a:lnTo>
                    <a:pt x="1457528" y="2428127"/>
                  </a:lnTo>
                  <a:lnTo>
                    <a:pt x="1457528" y="2003112"/>
                  </a:lnTo>
                  <a:lnTo>
                    <a:pt x="1101459" y="1799969"/>
                  </a:lnTo>
                  <a:cubicBezTo>
                    <a:pt x="1101469" y="1801116"/>
                    <a:pt x="1101478" y="1802261"/>
                    <a:pt x="1101488" y="1803408"/>
                  </a:cubicBezTo>
                  <a:close/>
                  <a:moveTo>
                    <a:pt x="2739004" y="1630495"/>
                  </a:moveTo>
                  <a:cubicBezTo>
                    <a:pt x="2739004" y="1777460"/>
                    <a:pt x="2739005" y="1924423"/>
                    <a:pt x="2739005" y="2071388"/>
                  </a:cubicBezTo>
                  <a:lnTo>
                    <a:pt x="3153494" y="2306591"/>
                  </a:lnTo>
                  <a:cubicBezTo>
                    <a:pt x="3154553" y="2159872"/>
                    <a:pt x="3155613" y="2013153"/>
                    <a:pt x="3156672" y="1866434"/>
                  </a:cubicBezTo>
                  <a:close/>
                  <a:moveTo>
                    <a:pt x="1570099" y="1512122"/>
                  </a:moveTo>
                  <a:cubicBezTo>
                    <a:pt x="1570099" y="1658615"/>
                    <a:pt x="1570098" y="1805107"/>
                    <a:pt x="1570098" y="1951600"/>
                  </a:cubicBezTo>
                  <a:lnTo>
                    <a:pt x="2017900" y="2205706"/>
                  </a:lnTo>
                  <a:cubicBezTo>
                    <a:pt x="2017898" y="2059117"/>
                    <a:pt x="2017898" y="1912528"/>
                    <a:pt x="2017898" y="1765939"/>
                  </a:cubicBezTo>
                  <a:lnTo>
                    <a:pt x="1683196" y="1576010"/>
                  </a:lnTo>
                  <a:close/>
                  <a:moveTo>
                    <a:pt x="563305" y="1495060"/>
                  </a:moveTo>
                  <a:lnTo>
                    <a:pt x="563305" y="1917342"/>
                  </a:lnTo>
                  <a:lnTo>
                    <a:pt x="971518" y="2146154"/>
                  </a:lnTo>
                  <a:lnTo>
                    <a:pt x="971518" y="1728944"/>
                  </a:lnTo>
                  <a:close/>
                  <a:moveTo>
                    <a:pt x="2141397" y="1292907"/>
                  </a:moveTo>
                  <a:cubicBezTo>
                    <a:pt x="2141397" y="1439362"/>
                    <a:pt x="2141398" y="1585817"/>
                    <a:pt x="2141398" y="1732272"/>
                  </a:cubicBezTo>
                  <a:lnTo>
                    <a:pt x="2620969" y="2004408"/>
                  </a:lnTo>
                  <a:cubicBezTo>
                    <a:pt x="2620969" y="1857544"/>
                    <a:pt x="2620970" y="1710680"/>
                    <a:pt x="2620970" y="1563816"/>
                  </a:cubicBezTo>
                  <a:close/>
                  <a:moveTo>
                    <a:pt x="1084090" y="1237576"/>
                  </a:moveTo>
                  <a:cubicBezTo>
                    <a:pt x="1084090" y="1383655"/>
                    <a:pt x="1084089" y="1529734"/>
                    <a:pt x="1084089" y="1675813"/>
                  </a:cubicBezTo>
                  <a:lnTo>
                    <a:pt x="1452063" y="1884621"/>
                  </a:lnTo>
                  <a:cubicBezTo>
                    <a:pt x="1452063" y="1738229"/>
                    <a:pt x="1452062" y="1591837"/>
                    <a:pt x="1452062" y="1445444"/>
                  </a:cubicBezTo>
                  <a:close/>
                  <a:moveTo>
                    <a:pt x="75766" y="1215725"/>
                  </a:moveTo>
                  <a:lnTo>
                    <a:pt x="79537" y="1646180"/>
                  </a:lnTo>
                  <a:lnTo>
                    <a:pt x="445270" y="1851181"/>
                  </a:lnTo>
                  <a:lnTo>
                    <a:pt x="445270" y="1427432"/>
                  </a:lnTo>
                  <a:close/>
                  <a:moveTo>
                    <a:pt x="1575562" y="973267"/>
                  </a:moveTo>
                  <a:lnTo>
                    <a:pt x="1575562" y="1411187"/>
                  </a:lnTo>
                  <a:lnTo>
                    <a:pt x="2023362" y="1665292"/>
                  </a:lnTo>
                  <a:lnTo>
                    <a:pt x="2023362" y="1226230"/>
                  </a:lnTo>
                  <a:close/>
                  <a:moveTo>
                    <a:pt x="557840" y="940299"/>
                  </a:moveTo>
                  <a:lnTo>
                    <a:pt x="557840" y="1377190"/>
                  </a:lnTo>
                  <a:lnTo>
                    <a:pt x="966054" y="1608834"/>
                  </a:lnTo>
                  <a:lnTo>
                    <a:pt x="966054" y="1170898"/>
                  </a:lnTo>
                  <a:close/>
                  <a:moveTo>
                    <a:pt x="1089554" y="698721"/>
                  </a:moveTo>
                  <a:lnTo>
                    <a:pt x="1089554" y="1135399"/>
                  </a:lnTo>
                  <a:lnTo>
                    <a:pt x="1457529" y="1344207"/>
                  </a:lnTo>
                  <a:cubicBezTo>
                    <a:pt x="1457529" y="1198335"/>
                    <a:pt x="1457528" y="1052462"/>
                    <a:pt x="1457528" y="906589"/>
                  </a:cubicBezTo>
                  <a:close/>
                  <a:moveTo>
                    <a:pt x="61362" y="659841"/>
                  </a:moveTo>
                  <a:cubicBezTo>
                    <a:pt x="62975" y="1010456"/>
                    <a:pt x="60408" y="879934"/>
                    <a:pt x="64637" y="1029730"/>
                  </a:cubicBezTo>
                  <a:cubicBezTo>
                    <a:pt x="65256" y="1052611"/>
                    <a:pt x="65874" y="1075492"/>
                    <a:pt x="66493" y="1098373"/>
                  </a:cubicBezTo>
                  <a:lnTo>
                    <a:pt x="439804" y="1310210"/>
                  </a:lnTo>
                  <a:cubicBezTo>
                    <a:pt x="439804" y="1164681"/>
                    <a:pt x="439805" y="1019152"/>
                    <a:pt x="439805" y="873622"/>
                  </a:cubicBezTo>
                  <a:close/>
                  <a:moveTo>
                    <a:pt x="563306" y="401446"/>
                  </a:moveTo>
                  <a:cubicBezTo>
                    <a:pt x="563306" y="546556"/>
                    <a:pt x="563305" y="691665"/>
                    <a:pt x="563305" y="836776"/>
                  </a:cubicBezTo>
                  <a:lnTo>
                    <a:pt x="971517" y="1068418"/>
                  </a:lnTo>
                  <a:cubicBezTo>
                    <a:pt x="971517" y="922961"/>
                    <a:pt x="971518" y="777502"/>
                    <a:pt x="971518" y="632044"/>
                  </a:cubicBezTo>
                  <a:close/>
                  <a:moveTo>
                    <a:pt x="66825" y="120986"/>
                  </a:moveTo>
                  <a:cubicBezTo>
                    <a:pt x="68439" y="471602"/>
                    <a:pt x="65873" y="341079"/>
                    <a:pt x="70101" y="490875"/>
                  </a:cubicBezTo>
                  <a:lnTo>
                    <a:pt x="71916" y="557934"/>
                  </a:lnTo>
                  <a:lnTo>
                    <a:pt x="445269" y="769796"/>
                  </a:lnTo>
                  <a:cubicBezTo>
                    <a:pt x="445269" y="624787"/>
                    <a:pt x="445270" y="479778"/>
                    <a:pt x="445270" y="334769"/>
                  </a:cubicBezTo>
                  <a:close/>
                  <a:moveTo>
                    <a:pt x="0" y="0"/>
                  </a:moveTo>
                  <a:lnTo>
                    <a:pt x="3197812" y="1804706"/>
                  </a:lnTo>
                  <a:cubicBezTo>
                    <a:pt x="3197219" y="2700782"/>
                    <a:pt x="3196624" y="3596860"/>
                    <a:pt x="3196030" y="4492936"/>
                  </a:cubicBezTo>
                  <a:lnTo>
                    <a:pt x="2021339" y="3831264"/>
                  </a:lnTo>
                  <a:cubicBezTo>
                    <a:pt x="2021429" y="3818602"/>
                    <a:pt x="2021520" y="3805939"/>
                    <a:pt x="2021610" y="3793277"/>
                  </a:cubicBezTo>
                  <a:lnTo>
                    <a:pt x="2023363" y="3794273"/>
                  </a:lnTo>
                  <a:lnTo>
                    <a:pt x="2023363" y="3547489"/>
                  </a:lnTo>
                  <a:lnTo>
                    <a:pt x="2024785" y="3348086"/>
                  </a:lnTo>
                  <a:lnTo>
                    <a:pt x="2023721" y="3347486"/>
                  </a:lnTo>
                  <a:cubicBezTo>
                    <a:pt x="2023953" y="3314907"/>
                    <a:pt x="2024186" y="3282329"/>
                    <a:pt x="2024418" y="3249750"/>
                  </a:cubicBezTo>
                  <a:lnTo>
                    <a:pt x="2615781" y="3582316"/>
                  </a:lnTo>
                  <a:cubicBezTo>
                    <a:pt x="2615784" y="3581899"/>
                    <a:pt x="2615787" y="3581483"/>
                    <a:pt x="2615790" y="3581066"/>
                  </a:cubicBezTo>
                  <a:lnTo>
                    <a:pt x="2620971" y="3583972"/>
                  </a:lnTo>
                  <a:cubicBezTo>
                    <a:pt x="2620971" y="3454129"/>
                    <a:pt x="2620970" y="3324286"/>
                    <a:pt x="2620970" y="3194443"/>
                  </a:cubicBezTo>
                  <a:lnTo>
                    <a:pt x="2618110" y="3192820"/>
                  </a:lnTo>
                  <a:cubicBezTo>
                    <a:pt x="2618127" y="3190336"/>
                    <a:pt x="2618145" y="3187853"/>
                    <a:pt x="2618162" y="3185369"/>
                  </a:cubicBezTo>
                  <a:lnTo>
                    <a:pt x="1680557" y="2656732"/>
                  </a:lnTo>
                  <a:cubicBezTo>
                    <a:pt x="1680577" y="2658100"/>
                    <a:pt x="1680598" y="2659467"/>
                    <a:pt x="1680618" y="2660835"/>
                  </a:cubicBezTo>
                  <a:lnTo>
                    <a:pt x="1575563" y="2601221"/>
                  </a:lnTo>
                  <a:lnTo>
                    <a:pt x="1575563" y="2930759"/>
                  </a:lnTo>
                  <a:lnTo>
                    <a:pt x="1572956" y="2929206"/>
                  </a:lnTo>
                  <a:lnTo>
                    <a:pt x="1573754" y="3089250"/>
                  </a:lnTo>
                  <a:lnTo>
                    <a:pt x="445636" y="2454782"/>
                  </a:lnTo>
                  <a:lnTo>
                    <a:pt x="445267" y="2356765"/>
                  </a:lnTo>
                  <a:lnTo>
                    <a:pt x="445271" y="2356767"/>
                  </a:lnTo>
                  <a:cubicBezTo>
                    <a:pt x="445271" y="2224706"/>
                    <a:pt x="445270" y="2092645"/>
                    <a:pt x="445270" y="1960585"/>
                  </a:cubicBezTo>
                  <a:lnTo>
                    <a:pt x="81690" y="1753516"/>
                  </a:lnTo>
                  <a:lnTo>
                    <a:pt x="80472" y="1752824"/>
                  </a:lnTo>
                  <a:lnTo>
                    <a:pt x="80481" y="1753783"/>
                  </a:lnTo>
                  <a:lnTo>
                    <a:pt x="7782" y="1711892"/>
                  </a:lnTo>
                  <a:lnTo>
                    <a:pt x="5264" y="1010686"/>
                  </a:lnTo>
                  <a:cubicBezTo>
                    <a:pt x="4046" y="671645"/>
                    <a:pt x="2560" y="333677"/>
                    <a:pt x="0" y="0"/>
                  </a:cubicBezTo>
                  <a:close/>
                </a:path>
              </a:pathLst>
            </a:custGeom>
            <a:gradFill>
              <a:gsLst>
                <a:gs pos="5000">
                  <a:srgbClr val="CCE200"/>
                </a:gs>
                <a:gs pos="33000">
                  <a:srgbClr val="66D034"/>
                </a:gs>
                <a:gs pos="70000">
                  <a:srgbClr val="00ABDA"/>
                </a:gs>
                <a:gs pos="92000">
                  <a:srgbClr val="0082A5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 userDrawn="1"/>
          </p:nvSpPr>
          <p:spPr>
            <a:xfrm>
              <a:off x="6384033" y="-7799"/>
              <a:ext cx="5816541" cy="4187448"/>
            </a:xfrm>
            <a:custGeom>
              <a:avLst/>
              <a:gdLst>
                <a:gd name="connsiteX0" fmla="*/ 3448866 w 5816541"/>
                <a:gd name="connsiteY0" fmla="*/ 3527912 h 4187448"/>
                <a:gd name="connsiteX1" fmla="*/ 2807279 w 5816541"/>
                <a:gd name="connsiteY1" fmla="*/ 3897875 h 4187448"/>
                <a:gd name="connsiteX2" fmla="*/ 3196209 w 5816541"/>
                <a:gd name="connsiteY2" fmla="*/ 4112026 h 4187448"/>
                <a:gd name="connsiteX3" fmla="*/ 3832467 w 5816541"/>
                <a:gd name="connsiteY3" fmla="*/ 3745876 h 4187448"/>
                <a:gd name="connsiteX4" fmla="*/ 2828817 w 5816541"/>
                <a:gd name="connsiteY4" fmla="*/ 3187977 h 4187448"/>
                <a:gd name="connsiteX5" fmla="*/ 2193156 w 5816541"/>
                <a:gd name="connsiteY5" fmla="*/ 3553066 h 4187448"/>
                <a:gd name="connsiteX6" fmla="*/ 2345969 w 5816541"/>
                <a:gd name="connsiteY6" fmla="*/ 3640117 h 4187448"/>
                <a:gd name="connsiteX7" fmla="*/ 2690372 w 5816541"/>
                <a:gd name="connsiteY7" fmla="*/ 3824938 h 4187448"/>
                <a:gd name="connsiteX8" fmla="*/ 3311075 w 5816541"/>
                <a:gd name="connsiteY8" fmla="*/ 3461998 h 4187448"/>
                <a:gd name="connsiteX9" fmla="*/ 4117741 w 5816541"/>
                <a:gd name="connsiteY9" fmla="*/ 3142213 h 4187448"/>
                <a:gd name="connsiteX10" fmla="*/ 3571997 w 5816541"/>
                <a:gd name="connsiteY10" fmla="*/ 3456910 h 4187448"/>
                <a:gd name="connsiteX11" fmla="*/ 3955722 w 5816541"/>
                <a:gd name="connsiteY11" fmla="*/ 3674945 h 4187448"/>
                <a:gd name="connsiteX12" fmla="*/ 4502019 w 5816541"/>
                <a:gd name="connsiteY12" fmla="*/ 3360562 h 4187448"/>
                <a:gd name="connsiteX13" fmla="*/ 2264400 w 5816541"/>
                <a:gd name="connsiteY13" fmla="*/ 2867271 h 4187448"/>
                <a:gd name="connsiteX14" fmla="*/ 1628087 w 5816541"/>
                <a:gd name="connsiteY14" fmla="*/ 3227488 h 4187448"/>
                <a:gd name="connsiteX15" fmla="*/ 2011160 w 5816541"/>
                <a:gd name="connsiteY15" fmla="*/ 3448939 h 4187448"/>
                <a:gd name="connsiteX16" fmla="*/ 2010759 w 5816541"/>
                <a:gd name="connsiteY16" fmla="*/ 3449168 h 4187448"/>
                <a:gd name="connsiteX17" fmla="*/ 2078420 w 5816541"/>
                <a:gd name="connsiteY17" fmla="*/ 3487710 h 4187448"/>
                <a:gd name="connsiteX18" fmla="*/ 2712953 w 5816541"/>
                <a:gd name="connsiteY18" fmla="*/ 3122142 h 4187448"/>
                <a:gd name="connsiteX19" fmla="*/ 3499032 w 5816541"/>
                <a:gd name="connsiteY19" fmla="*/ 2803040 h 4187448"/>
                <a:gd name="connsiteX20" fmla="*/ 2952193 w 5816541"/>
                <a:gd name="connsiteY20" fmla="*/ 3117115 h 4187448"/>
                <a:gd name="connsiteX21" fmla="*/ 3433343 w 5816541"/>
                <a:gd name="connsiteY21" fmla="*/ 3390506 h 4187448"/>
                <a:gd name="connsiteX22" fmla="*/ 3975258 w 5816541"/>
                <a:gd name="connsiteY22" fmla="*/ 3073635 h 4187448"/>
                <a:gd name="connsiteX23" fmla="*/ 4773867 w 5816541"/>
                <a:gd name="connsiteY23" fmla="*/ 2763866 h 4187448"/>
                <a:gd name="connsiteX24" fmla="*/ 4240873 w 5816541"/>
                <a:gd name="connsiteY24" fmla="*/ 3071211 h 4187448"/>
                <a:gd name="connsiteX25" fmla="*/ 4625275 w 5816541"/>
                <a:gd name="connsiteY25" fmla="*/ 3289634 h 4187448"/>
                <a:gd name="connsiteX26" fmla="*/ 5158810 w 5816541"/>
                <a:gd name="connsiteY26" fmla="*/ 2982596 h 4187448"/>
                <a:gd name="connsiteX27" fmla="*/ 1782566 w 5816541"/>
                <a:gd name="connsiteY27" fmla="*/ 2576407 h 4187448"/>
                <a:gd name="connsiteX28" fmla="*/ 1144101 w 5816541"/>
                <a:gd name="connsiteY28" fmla="*/ 2947607 h 4187448"/>
                <a:gd name="connsiteX29" fmla="*/ 1511243 w 5816541"/>
                <a:gd name="connsiteY29" fmla="*/ 3156313 h 4187448"/>
                <a:gd name="connsiteX30" fmla="*/ 2153937 w 5816541"/>
                <a:gd name="connsiteY30" fmla="*/ 2787421 h 4187448"/>
                <a:gd name="connsiteX31" fmla="*/ 2939489 w 5816541"/>
                <a:gd name="connsiteY31" fmla="*/ 2485105 h 4187448"/>
                <a:gd name="connsiteX32" fmla="*/ 2388674 w 5816541"/>
                <a:gd name="connsiteY32" fmla="*/ 2796921 h 4187448"/>
                <a:gd name="connsiteX33" fmla="*/ 2836140 w 5816541"/>
                <a:gd name="connsiteY33" fmla="*/ 3051172 h 4187448"/>
                <a:gd name="connsiteX34" fmla="*/ 3382132 w 5816541"/>
                <a:gd name="connsiteY34" fmla="*/ 2736615 h 4187448"/>
                <a:gd name="connsiteX35" fmla="*/ 4156474 w 5816541"/>
                <a:gd name="connsiteY35" fmla="*/ 2425443 h 4187448"/>
                <a:gd name="connsiteX36" fmla="*/ 3622410 w 5816541"/>
                <a:gd name="connsiteY36" fmla="*/ 2732180 h 4187448"/>
                <a:gd name="connsiteX37" fmla="*/ 4097526 w 5816541"/>
                <a:gd name="connsiteY37" fmla="*/ 3002141 h 4187448"/>
                <a:gd name="connsiteX38" fmla="*/ 4626783 w 5816541"/>
                <a:gd name="connsiteY38" fmla="*/ 2692674 h 4187448"/>
                <a:gd name="connsiteX39" fmla="*/ 5390351 w 5816541"/>
                <a:gd name="connsiteY39" fmla="*/ 2408379 h 4187448"/>
                <a:gd name="connsiteX40" fmla="*/ 4896996 w 5816541"/>
                <a:gd name="connsiteY40" fmla="*/ 2692867 h 4187448"/>
                <a:gd name="connsiteX41" fmla="*/ 5282065 w 5816541"/>
                <a:gd name="connsiteY41" fmla="*/ 2911664 h 4187448"/>
                <a:gd name="connsiteX42" fmla="*/ 5775917 w 5816541"/>
                <a:gd name="connsiteY42" fmla="*/ 2627463 h 4187448"/>
                <a:gd name="connsiteX43" fmla="*/ 1278681 w 5816541"/>
                <a:gd name="connsiteY43" fmla="*/ 2290095 h 4187448"/>
                <a:gd name="connsiteX44" fmla="*/ 629937 w 5816541"/>
                <a:gd name="connsiteY44" fmla="*/ 2666981 h 4187448"/>
                <a:gd name="connsiteX45" fmla="*/ 997080 w 5816541"/>
                <a:gd name="connsiteY45" fmla="*/ 2875687 h 4187448"/>
                <a:gd name="connsiteX46" fmla="*/ 1649458 w 5816541"/>
                <a:gd name="connsiteY46" fmla="*/ 2500772 h 4187448"/>
                <a:gd name="connsiteX47" fmla="*/ 2448670 w 5816541"/>
                <a:gd name="connsiteY47" fmla="*/ 2189134 h 4187448"/>
                <a:gd name="connsiteX48" fmla="*/ 1905187 w 5816541"/>
                <a:gd name="connsiteY48" fmla="*/ 2505114 h 4187448"/>
                <a:gd name="connsiteX49" fmla="*/ 2277355 w 5816541"/>
                <a:gd name="connsiteY49" fmla="*/ 2716583 h 4187448"/>
                <a:gd name="connsiteX50" fmla="*/ 2824371 w 5816541"/>
                <a:gd name="connsiteY50" fmla="*/ 2402610 h 4187448"/>
                <a:gd name="connsiteX51" fmla="*/ 3601709 w 5816541"/>
                <a:gd name="connsiteY51" fmla="*/ 2110224 h 4187448"/>
                <a:gd name="connsiteX52" fmla="*/ 3063766 w 5816541"/>
                <a:gd name="connsiteY52" fmla="*/ 2414753 h 4187448"/>
                <a:gd name="connsiteX53" fmla="*/ 3505319 w 5816541"/>
                <a:gd name="connsiteY53" fmla="*/ 2665648 h 4187448"/>
                <a:gd name="connsiteX54" fmla="*/ 4038554 w 5816541"/>
                <a:gd name="connsiteY54" fmla="*/ 2358440 h 4187448"/>
                <a:gd name="connsiteX55" fmla="*/ 4774191 w 5816541"/>
                <a:gd name="connsiteY55" fmla="*/ 2070657 h 4187448"/>
                <a:gd name="connsiteX56" fmla="*/ 4279851 w 5816541"/>
                <a:gd name="connsiteY56" fmla="*/ 2354580 h 4187448"/>
                <a:gd name="connsiteX57" fmla="*/ 4749049 w 5816541"/>
                <a:gd name="connsiteY57" fmla="*/ 2621184 h 4187448"/>
                <a:gd name="connsiteX58" fmla="*/ 5238943 w 5816541"/>
                <a:gd name="connsiteY58" fmla="*/ 2334730 h 4187448"/>
                <a:gd name="connsiteX59" fmla="*/ 764502 w 5816541"/>
                <a:gd name="connsiteY59" fmla="*/ 2001156 h 4187448"/>
                <a:gd name="connsiteX60" fmla="*/ 123986 w 5816541"/>
                <a:gd name="connsiteY60" fmla="*/ 2367208 h 4187448"/>
                <a:gd name="connsiteX61" fmla="*/ 533146 w 5816541"/>
                <a:gd name="connsiteY61" fmla="*/ 2588545 h 4187448"/>
                <a:gd name="connsiteX62" fmla="*/ 1162474 w 5816541"/>
                <a:gd name="connsiteY62" fmla="*/ 2227285 h 4187448"/>
                <a:gd name="connsiteX63" fmla="*/ 1945046 w 5816541"/>
                <a:gd name="connsiteY63" fmla="*/ 1902973 h 4187448"/>
                <a:gd name="connsiteX64" fmla="*/ 1401350 w 5816541"/>
                <a:gd name="connsiteY64" fmla="*/ 2218831 h 4187448"/>
                <a:gd name="connsiteX65" fmla="*/ 1772797 w 5816541"/>
                <a:gd name="connsiteY65" fmla="*/ 2429891 h 4187448"/>
                <a:gd name="connsiteX66" fmla="*/ 2319472 w 5816541"/>
                <a:gd name="connsiteY66" fmla="*/ 2115721 h 4187448"/>
                <a:gd name="connsiteX67" fmla="*/ 3102078 w 5816541"/>
                <a:gd name="connsiteY67" fmla="*/ 1809245 h 4187448"/>
                <a:gd name="connsiteX68" fmla="*/ 2571291 w 5816541"/>
                <a:gd name="connsiteY68" fmla="*/ 2117842 h 4187448"/>
                <a:gd name="connsiteX69" fmla="*/ 2947790 w 5816541"/>
                <a:gd name="connsiteY69" fmla="*/ 2331770 h 4187448"/>
                <a:gd name="connsiteX70" fmla="*/ 3482025 w 5816541"/>
                <a:gd name="connsiteY70" fmla="*/ 2025133 h 4187448"/>
                <a:gd name="connsiteX71" fmla="*/ 4223921 w 5816541"/>
                <a:gd name="connsiteY71" fmla="*/ 1757991 h 4187448"/>
                <a:gd name="connsiteX72" fmla="*/ 3725985 w 5816541"/>
                <a:gd name="connsiteY72" fmla="*/ 2039872 h 4187448"/>
                <a:gd name="connsiteX73" fmla="*/ 4161739 w 5816541"/>
                <a:gd name="connsiteY73" fmla="*/ 2287470 h 4187448"/>
                <a:gd name="connsiteX74" fmla="*/ 4655316 w 5816541"/>
                <a:gd name="connsiteY74" fmla="*/ 2003111 h 4187448"/>
                <a:gd name="connsiteX75" fmla="*/ 1436391 w 5816541"/>
                <a:gd name="connsiteY75" fmla="*/ 1617171 h 4187448"/>
                <a:gd name="connsiteX76" fmla="*/ 888188 w 5816541"/>
                <a:gd name="connsiteY76" fmla="*/ 1930468 h 4187448"/>
                <a:gd name="connsiteX77" fmla="*/ 1285888 w 5816541"/>
                <a:gd name="connsiteY77" fmla="*/ 2156445 h 4187448"/>
                <a:gd name="connsiteX78" fmla="*/ 1832873 w 5816541"/>
                <a:gd name="connsiteY78" fmla="*/ 1842453 h 4187448"/>
                <a:gd name="connsiteX79" fmla="*/ 2598709 w 5816541"/>
                <a:gd name="connsiteY79" fmla="*/ 1523228 h 4187448"/>
                <a:gd name="connsiteX80" fmla="*/ 2067715 w 5816541"/>
                <a:gd name="connsiteY80" fmla="*/ 1831707 h 4187448"/>
                <a:gd name="connsiteX81" fmla="*/ 2442811 w 5816541"/>
                <a:gd name="connsiteY81" fmla="*/ 2044839 h 4187448"/>
                <a:gd name="connsiteX82" fmla="*/ 2976713 w 5816541"/>
                <a:gd name="connsiteY82" fmla="*/ 1738012 h 4187448"/>
                <a:gd name="connsiteX83" fmla="*/ 3716009 w 5816541"/>
                <a:gd name="connsiteY83" fmla="*/ 1452308 h 4187448"/>
                <a:gd name="connsiteX84" fmla="*/ 3224697 w 5816541"/>
                <a:gd name="connsiteY84" fmla="*/ 1737954 h 4187448"/>
                <a:gd name="connsiteX85" fmla="*/ 3605443 w 5816541"/>
                <a:gd name="connsiteY85" fmla="*/ 1954294 h 4187448"/>
                <a:gd name="connsiteX86" fmla="*/ 4099944 w 5816541"/>
                <a:gd name="connsiteY86" fmla="*/ 1670461 h 4187448"/>
                <a:gd name="connsiteX87" fmla="*/ 4861353 w 5816541"/>
                <a:gd name="connsiteY87" fmla="*/ 1397144 h 4187448"/>
                <a:gd name="connsiteX88" fmla="*/ 4348197 w 5816541"/>
                <a:gd name="connsiteY88" fmla="*/ 1687640 h 4187448"/>
                <a:gd name="connsiteX89" fmla="*/ 4778503 w 5816541"/>
                <a:gd name="connsiteY89" fmla="*/ 1932141 h 4187448"/>
                <a:gd name="connsiteX90" fmla="*/ 5057104 w 5816541"/>
                <a:gd name="connsiteY90" fmla="*/ 1771634 h 4187448"/>
                <a:gd name="connsiteX91" fmla="*/ 5044595 w 5816541"/>
                <a:gd name="connsiteY91" fmla="*/ 1764454 h 4187448"/>
                <a:gd name="connsiteX92" fmla="*/ 5276284 w 5816541"/>
                <a:gd name="connsiteY92" fmla="*/ 1632909 h 4187448"/>
                <a:gd name="connsiteX93" fmla="*/ 3212879 w 5816541"/>
                <a:gd name="connsiteY93" fmla="*/ 1166428 h 4187448"/>
                <a:gd name="connsiteX94" fmla="*/ 2721377 w 5816541"/>
                <a:gd name="connsiteY94" fmla="*/ 1451964 h 4187448"/>
                <a:gd name="connsiteX95" fmla="*/ 3100053 w 5816541"/>
                <a:gd name="connsiteY95" fmla="*/ 1667130 h 4187448"/>
                <a:gd name="connsiteX96" fmla="*/ 3594246 w 5816541"/>
                <a:gd name="connsiteY96" fmla="*/ 1383120 h 4187448"/>
                <a:gd name="connsiteX97" fmla="*/ 4343415 w 5816541"/>
                <a:gd name="connsiteY97" fmla="*/ 1085762 h 4187448"/>
                <a:gd name="connsiteX98" fmla="*/ 3980018 w 5816541"/>
                <a:gd name="connsiteY98" fmla="*/ 1295121 h 4187448"/>
                <a:gd name="connsiteX99" fmla="*/ 3983212 w 5816541"/>
                <a:gd name="connsiteY99" fmla="*/ 1296955 h 4187448"/>
                <a:gd name="connsiteX100" fmla="*/ 3838628 w 5816541"/>
                <a:gd name="connsiteY100" fmla="*/ 1381015 h 4187448"/>
                <a:gd name="connsiteX101" fmla="*/ 4223362 w 5816541"/>
                <a:gd name="connsiteY101" fmla="*/ 1599623 h 4187448"/>
                <a:gd name="connsiteX102" fmla="*/ 4366875 w 5816541"/>
                <a:gd name="connsiteY102" fmla="*/ 1517249 h 4187448"/>
                <a:gd name="connsiteX103" fmla="*/ 4367873 w 5816541"/>
                <a:gd name="connsiteY103" fmla="*/ 1517823 h 4187448"/>
                <a:gd name="connsiteX104" fmla="*/ 4740070 w 5816541"/>
                <a:gd name="connsiteY104" fmla="*/ 1311144 h 4187448"/>
                <a:gd name="connsiteX105" fmla="*/ 2714733 w 5816541"/>
                <a:gd name="connsiteY105" fmla="*/ 886596 h 4187448"/>
                <a:gd name="connsiteX106" fmla="*/ 2219157 w 5816541"/>
                <a:gd name="connsiteY106" fmla="*/ 1169819 h 4187448"/>
                <a:gd name="connsiteX107" fmla="*/ 2613903 w 5816541"/>
                <a:gd name="connsiteY107" fmla="*/ 1394119 h 4187448"/>
                <a:gd name="connsiteX108" fmla="*/ 3108379 w 5816541"/>
                <a:gd name="connsiteY108" fmla="*/ 1110269 h 4187448"/>
                <a:gd name="connsiteX109" fmla="*/ 4970886 w 5816541"/>
                <a:gd name="connsiteY109" fmla="*/ 724263 h 4187448"/>
                <a:gd name="connsiteX110" fmla="*/ 4466600 w 5816541"/>
                <a:gd name="connsiteY110" fmla="*/ 1014792 h 4187448"/>
                <a:gd name="connsiteX111" fmla="*/ 4865539 w 5816541"/>
                <a:gd name="connsiteY111" fmla="*/ 1241470 h 4187448"/>
                <a:gd name="connsiteX112" fmla="*/ 5379169 w 5816541"/>
                <a:gd name="connsiteY112" fmla="*/ 956252 h 4187448"/>
                <a:gd name="connsiteX113" fmla="*/ 4469281 w 5816541"/>
                <a:gd name="connsiteY113" fmla="*/ 439249 h 4187448"/>
                <a:gd name="connsiteX114" fmla="*/ 3963800 w 5816541"/>
                <a:gd name="connsiteY114" fmla="*/ 729098 h 4187448"/>
                <a:gd name="connsiteX115" fmla="*/ 4351721 w 5816541"/>
                <a:gd name="connsiteY115" fmla="*/ 949516 h 4187448"/>
                <a:gd name="connsiteX116" fmla="*/ 4856007 w 5816541"/>
                <a:gd name="connsiteY116" fmla="*/ 658989 h 4187448"/>
                <a:gd name="connsiteX117" fmla="*/ 5085849 w 5816541"/>
                <a:gd name="connsiteY117" fmla="*/ 85702 h 4187448"/>
                <a:gd name="connsiteX118" fmla="*/ 4592759 w 5816541"/>
                <a:gd name="connsiteY118" fmla="*/ 368446 h 4187448"/>
                <a:gd name="connsiteX119" fmla="*/ 4979194 w 5816541"/>
                <a:gd name="connsiteY119" fmla="*/ 588020 h 4187448"/>
                <a:gd name="connsiteX120" fmla="*/ 5471117 w 5816541"/>
                <a:gd name="connsiteY120" fmla="*/ 304614 h 4187448"/>
                <a:gd name="connsiteX121" fmla="*/ 4162316 w 5816541"/>
                <a:gd name="connsiteY121" fmla="*/ 0 h 4187448"/>
                <a:gd name="connsiteX122" fmla="*/ 4266082 w 5816541"/>
                <a:gd name="connsiteY122" fmla="*/ 0 h 4187448"/>
                <a:gd name="connsiteX123" fmla="*/ 4102842 w 5816541"/>
                <a:gd name="connsiteY123" fmla="*/ 93293 h 4187448"/>
                <a:gd name="connsiteX124" fmla="*/ 4493411 w 5816541"/>
                <a:gd name="connsiteY124" fmla="*/ 315215 h 4187448"/>
                <a:gd name="connsiteX125" fmla="*/ 4986229 w 5816541"/>
                <a:gd name="connsiteY125" fmla="*/ 32318 h 4187448"/>
                <a:gd name="connsiteX126" fmla="*/ 4929352 w 5816541"/>
                <a:gd name="connsiteY126" fmla="*/ 0 h 4187448"/>
                <a:gd name="connsiteX127" fmla="*/ 5235310 w 5816541"/>
                <a:gd name="connsiteY127" fmla="*/ 0 h 4187448"/>
                <a:gd name="connsiteX128" fmla="*/ 5209327 w 5816541"/>
                <a:gd name="connsiteY128" fmla="*/ 14899 h 4187448"/>
                <a:gd name="connsiteX129" fmla="*/ 5594303 w 5816541"/>
                <a:gd name="connsiteY129" fmla="*/ 233644 h 4187448"/>
                <a:gd name="connsiteX130" fmla="*/ 5816541 w 5816541"/>
                <a:gd name="connsiteY130" fmla="*/ 105608 h 4187448"/>
                <a:gd name="connsiteX131" fmla="*/ 5816541 w 5816541"/>
                <a:gd name="connsiteY131" fmla="*/ 237065 h 4187448"/>
                <a:gd name="connsiteX132" fmla="*/ 5709180 w 5816541"/>
                <a:gd name="connsiteY132" fmla="*/ 298918 h 4187448"/>
                <a:gd name="connsiteX133" fmla="*/ 5816541 w 5816541"/>
                <a:gd name="connsiteY133" fmla="*/ 359921 h 4187448"/>
                <a:gd name="connsiteX134" fmla="*/ 5816541 w 5816541"/>
                <a:gd name="connsiteY134" fmla="*/ 500886 h 4187448"/>
                <a:gd name="connsiteX135" fmla="*/ 5585994 w 5816541"/>
                <a:gd name="connsiteY135" fmla="*/ 369889 h 4187448"/>
                <a:gd name="connsiteX136" fmla="*/ 5094073 w 5816541"/>
                <a:gd name="connsiteY136" fmla="*/ 653293 h 4187448"/>
                <a:gd name="connsiteX137" fmla="*/ 5504639 w 5816541"/>
                <a:gd name="connsiteY137" fmla="*/ 886581 h 4187448"/>
                <a:gd name="connsiteX138" fmla="*/ 5816541 w 5816541"/>
                <a:gd name="connsiteY138" fmla="*/ 713383 h 4187448"/>
                <a:gd name="connsiteX139" fmla="*/ 5816541 w 5816541"/>
                <a:gd name="connsiteY139" fmla="*/ 856413 h 4187448"/>
                <a:gd name="connsiteX140" fmla="*/ 5618643 w 5816541"/>
                <a:gd name="connsiteY140" fmla="*/ 968443 h 4187448"/>
                <a:gd name="connsiteX141" fmla="*/ 5816541 w 5816541"/>
                <a:gd name="connsiteY141" fmla="*/ 1080890 h 4187448"/>
                <a:gd name="connsiteX142" fmla="*/ 5816541 w 5816541"/>
                <a:gd name="connsiteY142" fmla="*/ 1221854 h 4187448"/>
                <a:gd name="connsiteX143" fmla="*/ 5494369 w 5816541"/>
                <a:gd name="connsiteY143" fmla="*/ 1038794 h 4187448"/>
                <a:gd name="connsiteX144" fmla="*/ 4985628 w 5816541"/>
                <a:gd name="connsiteY144" fmla="*/ 1326792 h 4187448"/>
                <a:gd name="connsiteX145" fmla="*/ 5400377 w 5816541"/>
                <a:gd name="connsiteY145" fmla="*/ 1562453 h 4187448"/>
                <a:gd name="connsiteX146" fmla="*/ 5816541 w 5816541"/>
                <a:gd name="connsiteY146" fmla="*/ 1326172 h 4187448"/>
                <a:gd name="connsiteX147" fmla="*/ 5816541 w 5816541"/>
                <a:gd name="connsiteY147" fmla="*/ 1470585 h 4187448"/>
                <a:gd name="connsiteX148" fmla="*/ 5529262 w 5816541"/>
                <a:gd name="connsiteY148" fmla="*/ 1635686 h 4187448"/>
                <a:gd name="connsiteX149" fmla="*/ 5816541 w 5816541"/>
                <a:gd name="connsiteY149" fmla="*/ 1798921 h 4187448"/>
                <a:gd name="connsiteX150" fmla="*/ 5816541 w 5816541"/>
                <a:gd name="connsiteY150" fmla="*/ 1939886 h 4187448"/>
                <a:gd name="connsiteX151" fmla="*/ 5405921 w 5816541"/>
                <a:gd name="connsiteY151" fmla="*/ 1706570 h 4187448"/>
                <a:gd name="connsiteX152" fmla="*/ 5299669 w 5816541"/>
                <a:gd name="connsiteY152" fmla="*/ 1767635 h 4187448"/>
                <a:gd name="connsiteX153" fmla="*/ 5300819 w 5816541"/>
                <a:gd name="connsiteY153" fmla="*/ 1768190 h 4187448"/>
                <a:gd name="connsiteX154" fmla="*/ 4897567 w 5816541"/>
                <a:gd name="connsiteY154" fmla="*/ 1999796 h 4187448"/>
                <a:gd name="connsiteX155" fmla="*/ 5361209 w 5816541"/>
                <a:gd name="connsiteY155" fmla="*/ 2263240 h 4187448"/>
                <a:gd name="connsiteX156" fmla="*/ 5796857 w 5816541"/>
                <a:gd name="connsiteY156" fmla="*/ 2008505 h 4187448"/>
                <a:gd name="connsiteX157" fmla="*/ 5798705 w 5816541"/>
                <a:gd name="connsiteY157" fmla="*/ 2009401 h 4187448"/>
                <a:gd name="connsiteX158" fmla="*/ 5816541 w 5816541"/>
                <a:gd name="connsiteY158" fmla="*/ 1998676 h 4187448"/>
                <a:gd name="connsiteX159" fmla="*/ 5816541 w 5816541"/>
                <a:gd name="connsiteY159" fmla="*/ 2162622 h 4187448"/>
                <a:gd name="connsiteX160" fmla="*/ 5513479 w 5816541"/>
                <a:gd name="connsiteY160" fmla="*/ 2337379 h 4187448"/>
                <a:gd name="connsiteX161" fmla="*/ 5816541 w 5816541"/>
                <a:gd name="connsiteY161" fmla="*/ 2509580 h 4187448"/>
                <a:gd name="connsiteX162" fmla="*/ 5816541 w 5816541"/>
                <a:gd name="connsiteY162" fmla="*/ 2692283 h 4187448"/>
                <a:gd name="connsiteX163" fmla="*/ 3181664 w 5816541"/>
                <a:gd name="connsiteY163" fmla="*/ 4187448 h 4187448"/>
                <a:gd name="connsiteX164" fmla="*/ 0 w 5816541"/>
                <a:gd name="connsiteY164" fmla="*/ 2378083 h 4187448"/>
                <a:gd name="connsiteX165" fmla="*/ 1505404 w 5816541"/>
                <a:gd name="connsiteY165" fmla="*/ 1517991 h 4187448"/>
                <a:gd name="connsiteX166" fmla="*/ 1923981 w 5816541"/>
                <a:gd name="connsiteY166" fmla="*/ 1753347 h 4187448"/>
                <a:gd name="connsiteX167" fmla="*/ 1924020 w 5816541"/>
                <a:gd name="connsiteY167" fmla="*/ 1753279 h 4187448"/>
                <a:gd name="connsiteX168" fmla="*/ 1956284 w 5816541"/>
                <a:gd name="connsiteY168" fmla="*/ 1771612 h 4187448"/>
                <a:gd name="connsiteX169" fmla="*/ 2490494 w 5816541"/>
                <a:gd name="connsiteY169" fmla="*/ 1464958 h 4187448"/>
                <a:gd name="connsiteX170" fmla="*/ 2184042 w 5816541"/>
                <a:gd name="connsiteY170" fmla="*/ 1290831 h 4187448"/>
                <a:gd name="connsiteX171" fmla="*/ 2186393 w 5816541"/>
                <a:gd name="connsiteY171" fmla="*/ 1286651 h 4187448"/>
                <a:gd name="connsiteX172" fmla="*/ 2047250 w 5816541"/>
                <a:gd name="connsiteY172" fmla="*/ 1208414 h 4187448"/>
                <a:gd name="connsiteX173" fmla="*/ 2774446 w 5816541"/>
                <a:gd name="connsiteY173" fmla="*/ 792941 h 4187448"/>
                <a:gd name="connsiteX174" fmla="*/ 3698005 w 5816541"/>
                <a:gd name="connsiteY174" fmla="*/ 1312235 h 4187448"/>
                <a:gd name="connsiteX175" fmla="*/ 3702744 w 5816541"/>
                <a:gd name="connsiteY175" fmla="*/ 1303806 h 4187448"/>
                <a:gd name="connsiteX176" fmla="*/ 3717585 w 5816541"/>
                <a:gd name="connsiteY176" fmla="*/ 1312238 h 4187448"/>
                <a:gd name="connsiteX177" fmla="*/ 3863645 w 5816541"/>
                <a:gd name="connsiteY177" fmla="*/ 1228299 h 4187448"/>
                <a:gd name="connsiteX178" fmla="*/ 3865737 w 5816541"/>
                <a:gd name="connsiteY178" fmla="*/ 1229500 h 4187448"/>
                <a:gd name="connsiteX179" fmla="*/ 4228535 w 5816541"/>
                <a:gd name="connsiteY179" fmla="*/ 1020486 h 4187448"/>
                <a:gd name="connsiteX180" fmla="*/ 3950785 w 5816541"/>
                <a:gd name="connsiteY180" fmla="*/ 862667 h 4187448"/>
                <a:gd name="connsiteX181" fmla="*/ 3954183 w 5816541"/>
                <a:gd name="connsiteY181" fmla="*/ 856623 h 4187448"/>
                <a:gd name="connsiteX182" fmla="*/ 3748953 w 5816541"/>
                <a:gd name="connsiteY182" fmla="*/ 741228 h 4187448"/>
                <a:gd name="connsiteX183" fmla="*/ 3863286 w 5816541"/>
                <a:gd name="connsiteY183" fmla="*/ 675204 h 4187448"/>
                <a:gd name="connsiteX184" fmla="*/ 3864796 w 5816541"/>
                <a:gd name="connsiteY184" fmla="*/ 676062 h 4187448"/>
                <a:gd name="connsiteX185" fmla="*/ 4369998 w 5816541"/>
                <a:gd name="connsiteY185" fmla="*/ 386055 h 4187448"/>
                <a:gd name="connsiteX186" fmla="*/ 3979159 w 5816541"/>
                <a:gd name="connsiteY186" fmla="*/ 163977 h 4187448"/>
                <a:gd name="connsiteX187" fmla="*/ 3965559 w 5816541"/>
                <a:gd name="connsiteY187" fmla="*/ 171749 h 4187448"/>
                <a:gd name="connsiteX188" fmla="*/ 3912925 w 5816541"/>
                <a:gd name="connsiteY188" fmla="*/ 142486 h 41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</a:cxnLst>
              <a:rect l="l" t="t" r="r" b="b"/>
              <a:pathLst>
                <a:path w="5816541" h="4187448">
                  <a:moveTo>
                    <a:pt x="3448866" y="3527912"/>
                  </a:moveTo>
                  <a:lnTo>
                    <a:pt x="2807279" y="3897875"/>
                  </a:lnTo>
                  <a:lnTo>
                    <a:pt x="3196209" y="4112026"/>
                  </a:lnTo>
                  <a:lnTo>
                    <a:pt x="3832467" y="3745876"/>
                  </a:lnTo>
                  <a:close/>
                  <a:moveTo>
                    <a:pt x="2828817" y="3187977"/>
                  </a:moveTo>
                  <a:lnTo>
                    <a:pt x="2193156" y="3553066"/>
                  </a:lnTo>
                  <a:lnTo>
                    <a:pt x="2345969" y="3640117"/>
                  </a:lnTo>
                  <a:cubicBezTo>
                    <a:pt x="2462811" y="3701610"/>
                    <a:pt x="2581187" y="3762082"/>
                    <a:pt x="2690372" y="3824938"/>
                  </a:cubicBezTo>
                  <a:lnTo>
                    <a:pt x="3311075" y="3461998"/>
                  </a:lnTo>
                  <a:close/>
                  <a:moveTo>
                    <a:pt x="4117741" y="3142213"/>
                  </a:moveTo>
                  <a:lnTo>
                    <a:pt x="3571997" y="3456910"/>
                  </a:lnTo>
                  <a:lnTo>
                    <a:pt x="3955722" y="3674945"/>
                  </a:lnTo>
                  <a:lnTo>
                    <a:pt x="4502019" y="3360562"/>
                  </a:lnTo>
                  <a:close/>
                  <a:moveTo>
                    <a:pt x="2264400" y="2867271"/>
                  </a:moveTo>
                  <a:lnTo>
                    <a:pt x="1628087" y="3227488"/>
                  </a:lnTo>
                  <a:lnTo>
                    <a:pt x="2011160" y="3448939"/>
                  </a:lnTo>
                  <a:lnTo>
                    <a:pt x="2010759" y="3449168"/>
                  </a:lnTo>
                  <a:lnTo>
                    <a:pt x="2078420" y="3487710"/>
                  </a:lnTo>
                  <a:lnTo>
                    <a:pt x="2712953" y="3122142"/>
                  </a:lnTo>
                  <a:close/>
                  <a:moveTo>
                    <a:pt x="3499032" y="2803040"/>
                  </a:moveTo>
                  <a:lnTo>
                    <a:pt x="2952193" y="3117115"/>
                  </a:lnTo>
                  <a:lnTo>
                    <a:pt x="3433343" y="3390506"/>
                  </a:lnTo>
                  <a:lnTo>
                    <a:pt x="3975258" y="3073635"/>
                  </a:lnTo>
                  <a:close/>
                  <a:moveTo>
                    <a:pt x="4773867" y="2763866"/>
                  </a:moveTo>
                  <a:lnTo>
                    <a:pt x="4240873" y="3071211"/>
                  </a:lnTo>
                  <a:lnTo>
                    <a:pt x="4625275" y="3289634"/>
                  </a:lnTo>
                  <a:lnTo>
                    <a:pt x="5158810" y="2982596"/>
                  </a:lnTo>
                  <a:close/>
                  <a:moveTo>
                    <a:pt x="1782566" y="2576407"/>
                  </a:moveTo>
                  <a:lnTo>
                    <a:pt x="1144101" y="2947607"/>
                  </a:lnTo>
                  <a:lnTo>
                    <a:pt x="1511243" y="3156313"/>
                  </a:lnTo>
                  <a:lnTo>
                    <a:pt x="2153937" y="2787421"/>
                  </a:lnTo>
                  <a:close/>
                  <a:moveTo>
                    <a:pt x="2939489" y="2485105"/>
                  </a:moveTo>
                  <a:lnTo>
                    <a:pt x="2388674" y="2796921"/>
                  </a:lnTo>
                  <a:lnTo>
                    <a:pt x="2836140" y="3051172"/>
                  </a:lnTo>
                  <a:lnTo>
                    <a:pt x="3382132" y="2736615"/>
                  </a:lnTo>
                  <a:close/>
                  <a:moveTo>
                    <a:pt x="4156474" y="2425443"/>
                  </a:moveTo>
                  <a:lnTo>
                    <a:pt x="3622410" y="2732180"/>
                  </a:lnTo>
                  <a:lnTo>
                    <a:pt x="4097526" y="3002141"/>
                  </a:lnTo>
                  <a:lnTo>
                    <a:pt x="4626783" y="2692674"/>
                  </a:lnTo>
                  <a:close/>
                  <a:moveTo>
                    <a:pt x="5390351" y="2408379"/>
                  </a:moveTo>
                  <a:lnTo>
                    <a:pt x="4896996" y="2692867"/>
                  </a:lnTo>
                  <a:lnTo>
                    <a:pt x="5282065" y="2911664"/>
                  </a:lnTo>
                  <a:lnTo>
                    <a:pt x="5775917" y="2627463"/>
                  </a:lnTo>
                  <a:close/>
                  <a:moveTo>
                    <a:pt x="1278681" y="2290095"/>
                  </a:moveTo>
                  <a:lnTo>
                    <a:pt x="629937" y="2666981"/>
                  </a:lnTo>
                  <a:lnTo>
                    <a:pt x="997080" y="2875687"/>
                  </a:lnTo>
                  <a:lnTo>
                    <a:pt x="1649458" y="2500772"/>
                  </a:lnTo>
                  <a:close/>
                  <a:moveTo>
                    <a:pt x="2448670" y="2189134"/>
                  </a:moveTo>
                  <a:lnTo>
                    <a:pt x="1905187" y="2505114"/>
                  </a:lnTo>
                  <a:lnTo>
                    <a:pt x="2277355" y="2716583"/>
                  </a:lnTo>
                  <a:lnTo>
                    <a:pt x="2824371" y="2402610"/>
                  </a:lnTo>
                  <a:close/>
                  <a:moveTo>
                    <a:pt x="3601709" y="2110224"/>
                  </a:moveTo>
                  <a:lnTo>
                    <a:pt x="3063766" y="2414753"/>
                  </a:lnTo>
                  <a:lnTo>
                    <a:pt x="3505319" y="2665648"/>
                  </a:lnTo>
                  <a:lnTo>
                    <a:pt x="4038554" y="2358440"/>
                  </a:lnTo>
                  <a:close/>
                  <a:moveTo>
                    <a:pt x="4774191" y="2070657"/>
                  </a:moveTo>
                  <a:lnTo>
                    <a:pt x="4279851" y="2354580"/>
                  </a:lnTo>
                  <a:lnTo>
                    <a:pt x="4749049" y="2621184"/>
                  </a:lnTo>
                  <a:lnTo>
                    <a:pt x="5238943" y="2334730"/>
                  </a:lnTo>
                  <a:close/>
                  <a:moveTo>
                    <a:pt x="764502" y="2001156"/>
                  </a:moveTo>
                  <a:lnTo>
                    <a:pt x="123986" y="2367208"/>
                  </a:lnTo>
                  <a:lnTo>
                    <a:pt x="533146" y="2588545"/>
                  </a:lnTo>
                  <a:lnTo>
                    <a:pt x="1162474" y="2227285"/>
                  </a:lnTo>
                  <a:close/>
                  <a:moveTo>
                    <a:pt x="1945046" y="1902973"/>
                  </a:moveTo>
                  <a:lnTo>
                    <a:pt x="1401350" y="2218831"/>
                  </a:lnTo>
                  <a:lnTo>
                    <a:pt x="1772797" y="2429891"/>
                  </a:lnTo>
                  <a:lnTo>
                    <a:pt x="2319472" y="2115721"/>
                  </a:lnTo>
                  <a:close/>
                  <a:moveTo>
                    <a:pt x="3102078" y="1809245"/>
                  </a:moveTo>
                  <a:lnTo>
                    <a:pt x="2571291" y="2117842"/>
                  </a:lnTo>
                  <a:lnTo>
                    <a:pt x="2947790" y="2331770"/>
                  </a:lnTo>
                  <a:lnTo>
                    <a:pt x="3482025" y="2025133"/>
                  </a:lnTo>
                  <a:close/>
                  <a:moveTo>
                    <a:pt x="4223921" y="1757991"/>
                  </a:moveTo>
                  <a:lnTo>
                    <a:pt x="3725985" y="2039872"/>
                  </a:lnTo>
                  <a:lnTo>
                    <a:pt x="4161739" y="2287470"/>
                  </a:lnTo>
                  <a:lnTo>
                    <a:pt x="4655316" y="2003111"/>
                  </a:lnTo>
                  <a:close/>
                  <a:moveTo>
                    <a:pt x="1436391" y="1617171"/>
                  </a:moveTo>
                  <a:lnTo>
                    <a:pt x="888188" y="1930468"/>
                  </a:lnTo>
                  <a:lnTo>
                    <a:pt x="1285888" y="2156445"/>
                  </a:lnTo>
                  <a:lnTo>
                    <a:pt x="1832873" y="1842453"/>
                  </a:lnTo>
                  <a:close/>
                  <a:moveTo>
                    <a:pt x="2598709" y="1523228"/>
                  </a:moveTo>
                  <a:lnTo>
                    <a:pt x="2067715" y="1831707"/>
                  </a:lnTo>
                  <a:lnTo>
                    <a:pt x="2442811" y="2044839"/>
                  </a:lnTo>
                  <a:lnTo>
                    <a:pt x="2976713" y="1738012"/>
                  </a:lnTo>
                  <a:close/>
                  <a:moveTo>
                    <a:pt x="3716009" y="1452308"/>
                  </a:moveTo>
                  <a:lnTo>
                    <a:pt x="3224697" y="1737954"/>
                  </a:lnTo>
                  <a:lnTo>
                    <a:pt x="3605443" y="1954294"/>
                  </a:lnTo>
                  <a:lnTo>
                    <a:pt x="4099944" y="1670461"/>
                  </a:lnTo>
                  <a:close/>
                  <a:moveTo>
                    <a:pt x="4861353" y="1397144"/>
                  </a:moveTo>
                  <a:lnTo>
                    <a:pt x="4348197" y="1687640"/>
                  </a:lnTo>
                  <a:lnTo>
                    <a:pt x="4778503" y="1932141"/>
                  </a:lnTo>
                  <a:lnTo>
                    <a:pt x="5057104" y="1771634"/>
                  </a:lnTo>
                  <a:lnTo>
                    <a:pt x="5044595" y="1764454"/>
                  </a:lnTo>
                  <a:lnTo>
                    <a:pt x="5276284" y="1632909"/>
                  </a:lnTo>
                  <a:close/>
                  <a:moveTo>
                    <a:pt x="3212879" y="1166428"/>
                  </a:moveTo>
                  <a:lnTo>
                    <a:pt x="2721377" y="1451964"/>
                  </a:lnTo>
                  <a:lnTo>
                    <a:pt x="3100053" y="1667130"/>
                  </a:lnTo>
                  <a:lnTo>
                    <a:pt x="3594246" y="1383120"/>
                  </a:lnTo>
                  <a:close/>
                  <a:moveTo>
                    <a:pt x="4343415" y="1085762"/>
                  </a:moveTo>
                  <a:lnTo>
                    <a:pt x="3980018" y="1295121"/>
                  </a:lnTo>
                  <a:lnTo>
                    <a:pt x="3983212" y="1296955"/>
                  </a:lnTo>
                  <a:lnTo>
                    <a:pt x="3838628" y="1381015"/>
                  </a:lnTo>
                  <a:lnTo>
                    <a:pt x="4223362" y="1599623"/>
                  </a:lnTo>
                  <a:lnTo>
                    <a:pt x="4366875" y="1517249"/>
                  </a:lnTo>
                  <a:lnTo>
                    <a:pt x="4367873" y="1517823"/>
                  </a:lnTo>
                  <a:lnTo>
                    <a:pt x="4740070" y="1311144"/>
                  </a:lnTo>
                  <a:close/>
                  <a:moveTo>
                    <a:pt x="2714733" y="886596"/>
                  </a:moveTo>
                  <a:lnTo>
                    <a:pt x="2219157" y="1169819"/>
                  </a:lnTo>
                  <a:lnTo>
                    <a:pt x="2613903" y="1394119"/>
                  </a:lnTo>
                  <a:lnTo>
                    <a:pt x="3108379" y="1110269"/>
                  </a:lnTo>
                  <a:close/>
                  <a:moveTo>
                    <a:pt x="4970886" y="724263"/>
                  </a:moveTo>
                  <a:lnTo>
                    <a:pt x="4466600" y="1014792"/>
                  </a:lnTo>
                  <a:lnTo>
                    <a:pt x="4865539" y="1241470"/>
                  </a:lnTo>
                  <a:lnTo>
                    <a:pt x="5379169" y="956252"/>
                  </a:lnTo>
                  <a:close/>
                  <a:moveTo>
                    <a:pt x="4469281" y="439249"/>
                  </a:moveTo>
                  <a:lnTo>
                    <a:pt x="3963800" y="729098"/>
                  </a:lnTo>
                  <a:lnTo>
                    <a:pt x="4351721" y="949516"/>
                  </a:lnTo>
                  <a:lnTo>
                    <a:pt x="4856007" y="658989"/>
                  </a:lnTo>
                  <a:close/>
                  <a:moveTo>
                    <a:pt x="5085849" y="85702"/>
                  </a:moveTo>
                  <a:lnTo>
                    <a:pt x="4592759" y="368446"/>
                  </a:lnTo>
                  <a:lnTo>
                    <a:pt x="4979194" y="588020"/>
                  </a:lnTo>
                  <a:lnTo>
                    <a:pt x="5471117" y="304614"/>
                  </a:lnTo>
                  <a:close/>
                  <a:moveTo>
                    <a:pt x="4162316" y="0"/>
                  </a:moveTo>
                  <a:lnTo>
                    <a:pt x="4266082" y="0"/>
                  </a:lnTo>
                  <a:lnTo>
                    <a:pt x="4102842" y="93293"/>
                  </a:lnTo>
                  <a:lnTo>
                    <a:pt x="4493411" y="315215"/>
                  </a:lnTo>
                  <a:lnTo>
                    <a:pt x="4986229" y="32318"/>
                  </a:lnTo>
                  <a:lnTo>
                    <a:pt x="4929352" y="0"/>
                  </a:lnTo>
                  <a:lnTo>
                    <a:pt x="5235310" y="0"/>
                  </a:lnTo>
                  <a:lnTo>
                    <a:pt x="5209327" y="14899"/>
                  </a:lnTo>
                  <a:lnTo>
                    <a:pt x="5594303" y="233644"/>
                  </a:lnTo>
                  <a:lnTo>
                    <a:pt x="5816541" y="105608"/>
                  </a:lnTo>
                  <a:lnTo>
                    <a:pt x="5816541" y="237065"/>
                  </a:lnTo>
                  <a:lnTo>
                    <a:pt x="5709180" y="298918"/>
                  </a:lnTo>
                  <a:lnTo>
                    <a:pt x="5816541" y="359921"/>
                  </a:lnTo>
                  <a:lnTo>
                    <a:pt x="5816541" y="500886"/>
                  </a:lnTo>
                  <a:lnTo>
                    <a:pt x="5585994" y="369889"/>
                  </a:lnTo>
                  <a:lnTo>
                    <a:pt x="5094073" y="653293"/>
                  </a:lnTo>
                  <a:lnTo>
                    <a:pt x="5504639" y="886581"/>
                  </a:lnTo>
                  <a:lnTo>
                    <a:pt x="5816541" y="713383"/>
                  </a:lnTo>
                  <a:lnTo>
                    <a:pt x="5816541" y="856413"/>
                  </a:lnTo>
                  <a:lnTo>
                    <a:pt x="5618643" y="968443"/>
                  </a:lnTo>
                  <a:lnTo>
                    <a:pt x="5816541" y="1080890"/>
                  </a:lnTo>
                  <a:lnTo>
                    <a:pt x="5816541" y="1221854"/>
                  </a:lnTo>
                  <a:lnTo>
                    <a:pt x="5494369" y="1038794"/>
                  </a:lnTo>
                  <a:lnTo>
                    <a:pt x="4985628" y="1326792"/>
                  </a:lnTo>
                  <a:lnTo>
                    <a:pt x="5400377" y="1562453"/>
                  </a:lnTo>
                  <a:lnTo>
                    <a:pt x="5816541" y="1326172"/>
                  </a:lnTo>
                  <a:lnTo>
                    <a:pt x="5816541" y="1470585"/>
                  </a:lnTo>
                  <a:lnTo>
                    <a:pt x="5529262" y="1635686"/>
                  </a:lnTo>
                  <a:lnTo>
                    <a:pt x="5816541" y="1798921"/>
                  </a:lnTo>
                  <a:lnTo>
                    <a:pt x="5816541" y="1939886"/>
                  </a:lnTo>
                  <a:lnTo>
                    <a:pt x="5405921" y="1706570"/>
                  </a:lnTo>
                  <a:lnTo>
                    <a:pt x="5299669" y="1767635"/>
                  </a:lnTo>
                  <a:lnTo>
                    <a:pt x="5300819" y="1768190"/>
                  </a:lnTo>
                  <a:lnTo>
                    <a:pt x="4897567" y="1999796"/>
                  </a:lnTo>
                  <a:lnTo>
                    <a:pt x="5361209" y="2263240"/>
                  </a:lnTo>
                  <a:lnTo>
                    <a:pt x="5796857" y="2008505"/>
                  </a:lnTo>
                  <a:lnTo>
                    <a:pt x="5798705" y="2009401"/>
                  </a:lnTo>
                  <a:lnTo>
                    <a:pt x="5816541" y="1998676"/>
                  </a:lnTo>
                  <a:lnTo>
                    <a:pt x="5816541" y="2162622"/>
                  </a:lnTo>
                  <a:lnTo>
                    <a:pt x="5513479" y="2337379"/>
                  </a:lnTo>
                  <a:lnTo>
                    <a:pt x="5816541" y="2509580"/>
                  </a:lnTo>
                  <a:lnTo>
                    <a:pt x="5816541" y="2692283"/>
                  </a:lnTo>
                  <a:lnTo>
                    <a:pt x="3181664" y="4187448"/>
                  </a:lnTo>
                  <a:lnTo>
                    <a:pt x="0" y="2378083"/>
                  </a:lnTo>
                  <a:lnTo>
                    <a:pt x="1505404" y="1517991"/>
                  </a:lnTo>
                  <a:lnTo>
                    <a:pt x="1923981" y="1753347"/>
                  </a:lnTo>
                  <a:lnTo>
                    <a:pt x="1924020" y="1753279"/>
                  </a:lnTo>
                  <a:lnTo>
                    <a:pt x="1956284" y="1771612"/>
                  </a:lnTo>
                  <a:lnTo>
                    <a:pt x="2490494" y="1464958"/>
                  </a:lnTo>
                  <a:lnTo>
                    <a:pt x="2184042" y="1290831"/>
                  </a:lnTo>
                  <a:lnTo>
                    <a:pt x="2186393" y="1286651"/>
                  </a:lnTo>
                  <a:lnTo>
                    <a:pt x="2047250" y="1208414"/>
                  </a:lnTo>
                  <a:lnTo>
                    <a:pt x="2774446" y="792941"/>
                  </a:lnTo>
                  <a:lnTo>
                    <a:pt x="3698005" y="1312235"/>
                  </a:lnTo>
                  <a:lnTo>
                    <a:pt x="3702744" y="1303806"/>
                  </a:lnTo>
                  <a:lnTo>
                    <a:pt x="3717585" y="1312238"/>
                  </a:lnTo>
                  <a:lnTo>
                    <a:pt x="3863645" y="1228299"/>
                  </a:lnTo>
                  <a:lnTo>
                    <a:pt x="3865737" y="1229500"/>
                  </a:lnTo>
                  <a:lnTo>
                    <a:pt x="4228535" y="1020486"/>
                  </a:lnTo>
                  <a:lnTo>
                    <a:pt x="3950785" y="862667"/>
                  </a:lnTo>
                  <a:lnTo>
                    <a:pt x="3954183" y="856623"/>
                  </a:lnTo>
                  <a:lnTo>
                    <a:pt x="3748953" y="741228"/>
                  </a:lnTo>
                  <a:lnTo>
                    <a:pt x="3863286" y="675204"/>
                  </a:lnTo>
                  <a:lnTo>
                    <a:pt x="3864796" y="676062"/>
                  </a:lnTo>
                  <a:lnTo>
                    <a:pt x="4369998" y="386055"/>
                  </a:lnTo>
                  <a:lnTo>
                    <a:pt x="3979159" y="163977"/>
                  </a:lnTo>
                  <a:lnTo>
                    <a:pt x="3965559" y="171749"/>
                  </a:lnTo>
                  <a:lnTo>
                    <a:pt x="3912925" y="142486"/>
                  </a:lnTo>
                  <a:close/>
                </a:path>
              </a:pathLst>
            </a:custGeom>
            <a:gradFill>
              <a:gsLst>
                <a:gs pos="79000">
                  <a:srgbClr val="66D034"/>
                </a:gs>
                <a:gs pos="32000">
                  <a:srgbClr val="E4F25C"/>
                </a:gs>
                <a:gs pos="94000">
                  <a:srgbClr val="00B463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7" name="Прямоугольник 6"/>
          <p:cNvSpPr/>
          <p:nvPr userDrawn="1"/>
        </p:nvSpPr>
        <p:spPr>
          <a:xfrm>
            <a:off x="-1915" y="1"/>
            <a:ext cx="12192000" cy="410975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12000"/>
                </a:srgbClr>
              </a:gs>
            </a:gsLst>
            <a:lin ang="6600000" scaled="0"/>
            <a:tileRect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000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яяя</a:t>
            </a:r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4" y="152401"/>
            <a:ext cx="1527645" cy="800982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-1913" y="3501008"/>
            <a:ext cx="6538345" cy="3344413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76000"/>
                </a:schemeClr>
              </a:gs>
              <a:gs pos="12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-1913" y="3501008"/>
            <a:ext cx="12191998" cy="3344413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76000"/>
                </a:schemeClr>
              </a:gs>
              <a:gs pos="12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-1915" y="4133738"/>
            <a:ext cx="7669615" cy="2727901"/>
          </a:xfrm>
          <a:prstGeom prst="rect">
            <a:avLst/>
          </a:prstGeom>
          <a:gradFill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8000"/>
                </a:srgbClr>
              </a:gs>
            </a:gsLst>
            <a:lin ang="12000000" scaled="0"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с одним вырезанным углом 12"/>
          <p:cNvSpPr/>
          <p:nvPr userDrawn="1"/>
        </p:nvSpPr>
        <p:spPr>
          <a:xfrm>
            <a:off x="0" y="1497584"/>
            <a:ext cx="9679727" cy="3803077"/>
          </a:xfrm>
          <a:prstGeom prst="snip1Rect">
            <a:avLst>
              <a:gd name="adj" fmla="val 9985"/>
            </a:avLst>
          </a:prstGeom>
          <a:solidFill>
            <a:schemeClr val="bg1"/>
          </a:solidFill>
          <a:ln>
            <a:noFill/>
          </a:ln>
          <a:effectLst>
            <a:outerShdw blurRad="304800" algn="ctr" rotWithShape="0">
              <a:srgbClr val="00206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eaLnBrk="1" hangingPunct="1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Текст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43138" y="1772816"/>
            <a:ext cx="6841194" cy="3312368"/>
          </a:xfrm>
          <a:prstGeom prst="rect">
            <a:avLst/>
          </a:prstGeom>
        </p:spPr>
        <p:txBody>
          <a:bodyPr lIns="0" tIns="0" rIns="0" bIns="72000" anchor="ctr" anchorCtr="0"/>
          <a:lstStyle>
            <a:lvl1pPr>
              <a:lnSpc>
                <a:spcPts val="4400"/>
              </a:lnSpc>
              <a:spcBef>
                <a:spcPts val="0"/>
              </a:spcBef>
              <a:defRPr sz="4000" b="0" spc="60" baseline="0"/>
            </a:lvl1pPr>
          </a:lstStyle>
          <a:p>
            <a:pPr lvl="0"/>
            <a:r>
              <a:rPr lang="ru-RU" dirty="0" smtClean="0"/>
              <a:t>НАЗВАНИЕ ШМУЦТИТУЛА</a:t>
            </a:r>
          </a:p>
        </p:txBody>
      </p:sp>
    </p:spTree>
    <p:extLst>
      <p:ext uri="{BB962C8B-B14F-4D97-AF65-F5344CB8AC3E}">
        <p14:creationId xmlns:p14="http://schemas.microsoft.com/office/powerpoint/2010/main" val="53051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6384032" y="-7799"/>
            <a:ext cx="5825783" cy="6857179"/>
            <a:chOff x="6384032" y="-7799"/>
            <a:chExt cx="5825783" cy="6857179"/>
          </a:xfrm>
        </p:grpSpPr>
        <p:sp>
          <p:nvSpPr>
            <p:cNvPr id="25" name="Полилиния 24"/>
            <p:cNvSpPr/>
            <p:nvPr userDrawn="1"/>
          </p:nvSpPr>
          <p:spPr>
            <a:xfrm>
              <a:off x="9589105" y="2676967"/>
              <a:ext cx="2620710" cy="4169258"/>
            </a:xfrm>
            <a:custGeom>
              <a:avLst/>
              <a:gdLst>
                <a:gd name="connsiteX0" fmla="*/ 686515 w 2620710"/>
                <a:gd name="connsiteY0" fmla="*/ 3331746 h 4169258"/>
                <a:gd name="connsiteX1" fmla="*/ 70247 w 2620710"/>
                <a:gd name="connsiteY1" fmla="*/ 3678044 h 4169258"/>
                <a:gd name="connsiteX2" fmla="*/ 63485 w 2620710"/>
                <a:gd name="connsiteY2" fmla="*/ 4104193 h 4169258"/>
                <a:gd name="connsiteX3" fmla="*/ 686516 w 2620710"/>
                <a:gd name="connsiteY3" fmla="*/ 3750076 h 4169258"/>
                <a:gd name="connsiteX4" fmla="*/ 686515 w 2620710"/>
                <a:gd name="connsiteY4" fmla="*/ 3331746 h 4169258"/>
                <a:gd name="connsiteX5" fmla="*/ 1359511 w 2620710"/>
                <a:gd name="connsiteY5" fmla="*/ 2953570 h 4169258"/>
                <a:gd name="connsiteX6" fmla="*/ 804550 w 2620710"/>
                <a:gd name="connsiteY6" fmla="*/ 3265419 h 4169258"/>
                <a:gd name="connsiteX7" fmla="*/ 804551 w 2620710"/>
                <a:gd name="connsiteY7" fmla="*/ 3682989 h 4169258"/>
                <a:gd name="connsiteX8" fmla="*/ 1359511 w 2620710"/>
                <a:gd name="connsiteY8" fmla="*/ 3367559 h 4169258"/>
                <a:gd name="connsiteX9" fmla="*/ 686515 w 2620710"/>
                <a:gd name="connsiteY9" fmla="*/ 2842990 h 4169258"/>
                <a:gd name="connsiteX10" fmla="*/ 55131 w 2620710"/>
                <a:gd name="connsiteY10" fmla="*/ 3197508 h 4169258"/>
                <a:gd name="connsiteX11" fmla="*/ 53193 w 2620710"/>
                <a:gd name="connsiteY11" fmla="*/ 3557714 h 4169258"/>
                <a:gd name="connsiteX12" fmla="*/ 686516 w 2620710"/>
                <a:gd name="connsiteY12" fmla="*/ 3204543 h 4169258"/>
                <a:gd name="connsiteX13" fmla="*/ 686515 w 2620710"/>
                <a:gd name="connsiteY13" fmla="*/ 2842990 h 4169258"/>
                <a:gd name="connsiteX14" fmla="*/ 2018599 w 2620710"/>
                <a:gd name="connsiteY14" fmla="*/ 2583211 h 4169258"/>
                <a:gd name="connsiteX15" fmla="*/ 1477546 w 2620710"/>
                <a:gd name="connsiteY15" fmla="*/ 2887244 h 4169258"/>
                <a:gd name="connsiteX16" fmla="*/ 1477545 w 2620710"/>
                <a:gd name="connsiteY16" fmla="*/ 3300471 h 4169258"/>
                <a:gd name="connsiteX17" fmla="*/ 2018600 w 2620710"/>
                <a:gd name="connsiteY17" fmla="*/ 2992946 h 4169258"/>
                <a:gd name="connsiteX18" fmla="*/ 2018599 w 2620710"/>
                <a:gd name="connsiteY18" fmla="*/ 2583211 h 4169258"/>
                <a:gd name="connsiteX19" fmla="*/ 1359510 w 2620710"/>
                <a:gd name="connsiteY19" fmla="*/ 2465108 h 4169258"/>
                <a:gd name="connsiteX20" fmla="*/ 804549 w 2620710"/>
                <a:gd name="connsiteY20" fmla="*/ 2776715 h 4169258"/>
                <a:gd name="connsiteX21" fmla="*/ 804549 w 2620710"/>
                <a:gd name="connsiteY21" fmla="*/ 3138722 h 4169258"/>
                <a:gd name="connsiteX22" fmla="*/ 1359511 w 2620710"/>
                <a:gd name="connsiteY22" fmla="*/ 2829250 h 4169258"/>
                <a:gd name="connsiteX23" fmla="*/ 1359510 w 2620710"/>
                <a:gd name="connsiteY23" fmla="*/ 2465108 h 4169258"/>
                <a:gd name="connsiteX24" fmla="*/ 686516 w 2620710"/>
                <a:gd name="connsiteY24" fmla="*/ 2285938 h 4169258"/>
                <a:gd name="connsiteX25" fmla="*/ 58112 w 2620710"/>
                <a:gd name="connsiteY25" fmla="*/ 2642862 h 4169258"/>
                <a:gd name="connsiteX26" fmla="*/ 55849 w 2620710"/>
                <a:gd name="connsiteY26" fmla="*/ 3063727 h 4169258"/>
                <a:gd name="connsiteX27" fmla="*/ 686515 w 2620710"/>
                <a:gd name="connsiteY27" fmla="*/ 2706966 h 4169258"/>
                <a:gd name="connsiteX28" fmla="*/ 686516 w 2620710"/>
                <a:gd name="connsiteY28" fmla="*/ 2285938 h 4169258"/>
                <a:gd name="connsiteX29" fmla="*/ 2618414 w 2620710"/>
                <a:gd name="connsiteY29" fmla="*/ 2246159 h 4169258"/>
                <a:gd name="connsiteX30" fmla="*/ 2136634 w 2620710"/>
                <a:gd name="connsiteY30" fmla="*/ 2516884 h 4169258"/>
                <a:gd name="connsiteX31" fmla="*/ 2136637 w 2620710"/>
                <a:gd name="connsiteY31" fmla="*/ 2925858 h 4169258"/>
                <a:gd name="connsiteX32" fmla="*/ 2618415 w 2620710"/>
                <a:gd name="connsiteY32" fmla="*/ 2652027 h 4169258"/>
                <a:gd name="connsiteX33" fmla="*/ 2618414 w 2620710"/>
                <a:gd name="connsiteY33" fmla="*/ 2246159 h 4169258"/>
                <a:gd name="connsiteX34" fmla="*/ 2018599 w 2620710"/>
                <a:gd name="connsiteY34" fmla="*/ 2095034 h 4169258"/>
                <a:gd name="connsiteX35" fmla="*/ 1477545 w 2620710"/>
                <a:gd name="connsiteY35" fmla="*/ 2398831 h 4169258"/>
                <a:gd name="connsiteX36" fmla="*/ 1477546 w 2620710"/>
                <a:gd name="connsiteY36" fmla="*/ 2763428 h 4169258"/>
                <a:gd name="connsiteX37" fmla="*/ 2018601 w 2620710"/>
                <a:gd name="connsiteY37" fmla="*/ 2461711 h 4169258"/>
                <a:gd name="connsiteX38" fmla="*/ 2018599 w 2620710"/>
                <a:gd name="connsiteY38" fmla="*/ 2095034 h 4169258"/>
                <a:gd name="connsiteX39" fmla="*/ 1359511 w 2620710"/>
                <a:gd name="connsiteY39" fmla="*/ 1903688 h 4169258"/>
                <a:gd name="connsiteX40" fmla="*/ 804551 w 2620710"/>
                <a:gd name="connsiteY40" fmla="*/ 2218897 h 4169258"/>
                <a:gd name="connsiteX41" fmla="*/ 804551 w 2620710"/>
                <a:gd name="connsiteY41" fmla="*/ 2640194 h 4169258"/>
                <a:gd name="connsiteX42" fmla="*/ 1359511 w 2620710"/>
                <a:gd name="connsiteY42" fmla="*/ 2326258 h 4169258"/>
                <a:gd name="connsiteX43" fmla="*/ 2618414 w 2620710"/>
                <a:gd name="connsiteY43" fmla="*/ 1752717 h 4169258"/>
                <a:gd name="connsiteX44" fmla="*/ 2230238 w 2620710"/>
                <a:gd name="connsiteY44" fmla="*/ 1971512 h 4169258"/>
                <a:gd name="connsiteX45" fmla="*/ 2230220 w 2620710"/>
                <a:gd name="connsiteY45" fmla="*/ 1976211 h 4169258"/>
                <a:gd name="connsiteX46" fmla="*/ 2136635 w 2620710"/>
                <a:gd name="connsiteY46" fmla="*/ 2028757 h 4169258"/>
                <a:gd name="connsiteX47" fmla="*/ 2136634 w 2620710"/>
                <a:gd name="connsiteY47" fmla="*/ 2395890 h 4169258"/>
                <a:gd name="connsiteX48" fmla="*/ 2228588 w 2620710"/>
                <a:gd name="connsiteY48" fmla="*/ 2344613 h 4169258"/>
                <a:gd name="connsiteX49" fmla="*/ 2228561 w 2620710"/>
                <a:gd name="connsiteY49" fmla="*/ 2350726 h 4169258"/>
                <a:gd name="connsiteX50" fmla="*/ 2618415 w 2620710"/>
                <a:gd name="connsiteY50" fmla="*/ 2128342 h 4169258"/>
                <a:gd name="connsiteX51" fmla="*/ 2618414 w 2620710"/>
                <a:gd name="connsiteY51" fmla="*/ 1752717 h 4169258"/>
                <a:gd name="connsiteX52" fmla="*/ 686514 w 2620710"/>
                <a:gd name="connsiteY52" fmla="*/ 1741820 h 4169258"/>
                <a:gd name="connsiteX53" fmla="*/ 61169 w 2620710"/>
                <a:gd name="connsiteY53" fmla="*/ 2093352 h 4169258"/>
                <a:gd name="connsiteX54" fmla="*/ 66358 w 2620710"/>
                <a:gd name="connsiteY54" fmla="*/ 2489540 h 4169258"/>
                <a:gd name="connsiteX55" fmla="*/ 686516 w 2620710"/>
                <a:gd name="connsiteY55" fmla="*/ 2139869 h 4169258"/>
                <a:gd name="connsiteX56" fmla="*/ 686514 w 2620710"/>
                <a:gd name="connsiteY56" fmla="*/ 1741820 h 4169258"/>
                <a:gd name="connsiteX57" fmla="*/ 2018599 w 2620710"/>
                <a:gd name="connsiteY57" fmla="*/ 1529337 h 4169258"/>
                <a:gd name="connsiteX58" fmla="*/ 1477546 w 2620710"/>
                <a:gd name="connsiteY58" fmla="*/ 1836647 h 4169258"/>
                <a:gd name="connsiteX59" fmla="*/ 1477546 w 2620710"/>
                <a:gd name="connsiteY59" fmla="*/ 2259486 h 4169258"/>
                <a:gd name="connsiteX60" fmla="*/ 2018599 w 2620710"/>
                <a:gd name="connsiteY60" fmla="*/ 1953417 h 4169258"/>
                <a:gd name="connsiteX61" fmla="*/ 1359512 w 2620710"/>
                <a:gd name="connsiteY61" fmla="*/ 1363504 h 4169258"/>
                <a:gd name="connsiteX62" fmla="*/ 804550 w 2620710"/>
                <a:gd name="connsiteY62" fmla="*/ 1675469 h 4169258"/>
                <a:gd name="connsiteX63" fmla="*/ 804550 w 2620710"/>
                <a:gd name="connsiteY63" fmla="*/ 2073316 h 4169258"/>
                <a:gd name="connsiteX64" fmla="*/ 1359510 w 2620710"/>
                <a:gd name="connsiteY64" fmla="*/ 1760405 h 4169258"/>
                <a:gd name="connsiteX65" fmla="*/ 1359512 w 2620710"/>
                <a:gd name="connsiteY65" fmla="*/ 1363504 h 4169258"/>
                <a:gd name="connsiteX66" fmla="*/ 686516 w 2620710"/>
                <a:gd name="connsiteY66" fmla="*/ 1195073 h 4169258"/>
                <a:gd name="connsiteX67" fmla="*/ 54138 w 2620710"/>
                <a:gd name="connsiteY67" fmla="*/ 1556582 h 4169258"/>
                <a:gd name="connsiteX68" fmla="*/ 59435 w 2620710"/>
                <a:gd name="connsiteY68" fmla="*/ 1960952 h 4169258"/>
                <a:gd name="connsiteX69" fmla="*/ 686514 w 2620710"/>
                <a:gd name="connsiteY69" fmla="*/ 1606266 h 4169258"/>
                <a:gd name="connsiteX70" fmla="*/ 686516 w 2620710"/>
                <a:gd name="connsiteY70" fmla="*/ 1195073 h 4169258"/>
                <a:gd name="connsiteX71" fmla="*/ 2618415 w 2620710"/>
                <a:gd name="connsiteY71" fmla="*/ 1185603 h 4169258"/>
                <a:gd name="connsiteX72" fmla="*/ 2232736 w 2620710"/>
                <a:gd name="connsiteY72" fmla="*/ 1406839 h 4169258"/>
                <a:gd name="connsiteX73" fmla="*/ 2232732 w 2620710"/>
                <a:gd name="connsiteY73" fmla="*/ 1407714 h 4169258"/>
                <a:gd name="connsiteX74" fmla="*/ 2136634 w 2620710"/>
                <a:gd name="connsiteY74" fmla="*/ 1462296 h 4169258"/>
                <a:gd name="connsiteX75" fmla="*/ 2136635 w 2620710"/>
                <a:gd name="connsiteY75" fmla="*/ 1886644 h 4169258"/>
                <a:gd name="connsiteX76" fmla="*/ 2230850 w 2620710"/>
                <a:gd name="connsiteY76" fmla="*/ 1833349 h 4169258"/>
                <a:gd name="connsiteX77" fmla="*/ 2230829 w 2620710"/>
                <a:gd name="connsiteY77" fmla="*/ 1837802 h 4169258"/>
                <a:gd name="connsiteX78" fmla="*/ 2618414 w 2620710"/>
                <a:gd name="connsiteY78" fmla="*/ 1619341 h 4169258"/>
                <a:gd name="connsiteX79" fmla="*/ 2618415 w 2620710"/>
                <a:gd name="connsiteY79" fmla="*/ 1185603 h 4169258"/>
                <a:gd name="connsiteX80" fmla="*/ 2018600 w 2620710"/>
                <a:gd name="connsiteY80" fmla="*/ 993004 h 4169258"/>
                <a:gd name="connsiteX81" fmla="*/ 1477545 w 2620710"/>
                <a:gd name="connsiteY81" fmla="*/ 1297152 h 4169258"/>
                <a:gd name="connsiteX82" fmla="*/ 1477547 w 2620710"/>
                <a:gd name="connsiteY82" fmla="*/ 1693851 h 4169258"/>
                <a:gd name="connsiteX83" fmla="*/ 2018601 w 2620710"/>
                <a:gd name="connsiteY83" fmla="*/ 1388782 h 4169258"/>
                <a:gd name="connsiteX84" fmla="*/ 2018600 w 2620710"/>
                <a:gd name="connsiteY84" fmla="*/ 993004 h 4169258"/>
                <a:gd name="connsiteX85" fmla="*/ 1359511 w 2620710"/>
                <a:gd name="connsiteY85" fmla="*/ 810347 h 4169258"/>
                <a:gd name="connsiteX86" fmla="*/ 804550 w 2620710"/>
                <a:gd name="connsiteY86" fmla="*/ 1127597 h 4169258"/>
                <a:gd name="connsiteX87" fmla="*/ 804550 w 2620710"/>
                <a:gd name="connsiteY87" fmla="*/ 1539502 h 4169258"/>
                <a:gd name="connsiteX88" fmla="*/ 1359510 w 2620710"/>
                <a:gd name="connsiteY88" fmla="*/ 1225604 h 4169258"/>
                <a:gd name="connsiteX89" fmla="*/ 1359511 w 2620710"/>
                <a:gd name="connsiteY89" fmla="*/ 810347 h 4169258"/>
                <a:gd name="connsiteX90" fmla="*/ 2618415 w 2620710"/>
                <a:gd name="connsiteY90" fmla="*/ 655830 h 4169258"/>
                <a:gd name="connsiteX91" fmla="*/ 2136636 w 2620710"/>
                <a:gd name="connsiteY91" fmla="*/ 926655 h 4169258"/>
                <a:gd name="connsiteX92" fmla="*/ 2136636 w 2620710"/>
                <a:gd name="connsiteY92" fmla="*/ 1322230 h 4169258"/>
                <a:gd name="connsiteX93" fmla="*/ 2618414 w 2620710"/>
                <a:gd name="connsiteY93" fmla="*/ 1050582 h 4169258"/>
                <a:gd name="connsiteX94" fmla="*/ 2618415 w 2620710"/>
                <a:gd name="connsiteY94" fmla="*/ 655830 h 4169258"/>
                <a:gd name="connsiteX95" fmla="*/ 2018601 w 2620710"/>
                <a:gd name="connsiteY95" fmla="*/ 433567 h 4169258"/>
                <a:gd name="connsiteX96" fmla="*/ 1477547 w 2620710"/>
                <a:gd name="connsiteY96" fmla="*/ 742869 h 4169258"/>
                <a:gd name="connsiteX97" fmla="*/ 1477546 w 2620710"/>
                <a:gd name="connsiteY97" fmla="*/ 1158845 h 4169258"/>
                <a:gd name="connsiteX98" fmla="*/ 2018599 w 2620710"/>
                <a:gd name="connsiteY98" fmla="*/ 852815 h 4169258"/>
                <a:gd name="connsiteX99" fmla="*/ 2018601 w 2620710"/>
                <a:gd name="connsiteY99" fmla="*/ 433567 h 4169258"/>
                <a:gd name="connsiteX100" fmla="*/ 2618415 w 2620710"/>
                <a:gd name="connsiteY100" fmla="*/ 90673 h 4169258"/>
                <a:gd name="connsiteX101" fmla="*/ 2136634 w 2620710"/>
                <a:gd name="connsiteY101" fmla="*/ 366092 h 4169258"/>
                <a:gd name="connsiteX102" fmla="*/ 2136635 w 2620710"/>
                <a:gd name="connsiteY102" fmla="*/ 786052 h 4169258"/>
                <a:gd name="connsiteX103" fmla="*/ 2618415 w 2620710"/>
                <a:gd name="connsiteY103" fmla="*/ 513551 h 4169258"/>
                <a:gd name="connsiteX104" fmla="*/ 2620710 w 2620710"/>
                <a:gd name="connsiteY104" fmla="*/ 0 h 4169258"/>
                <a:gd name="connsiteX105" fmla="*/ 2620710 w 2620710"/>
                <a:gd name="connsiteY105" fmla="*/ 2732331 h 4169258"/>
                <a:gd name="connsiteX106" fmla="*/ 0 w 2620710"/>
                <a:gd name="connsiteY106" fmla="*/ 4169258 h 4169258"/>
                <a:gd name="connsiteX107" fmla="*/ 4149 w 2620710"/>
                <a:gd name="connsiteY107" fmla="*/ 1485169 h 4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2620710" h="4169258">
                  <a:moveTo>
                    <a:pt x="686515" y="3331746"/>
                  </a:moveTo>
                  <a:lnTo>
                    <a:pt x="70247" y="3678044"/>
                  </a:lnTo>
                  <a:cubicBezTo>
                    <a:pt x="63897" y="4071919"/>
                    <a:pt x="64373" y="3779994"/>
                    <a:pt x="63485" y="4104193"/>
                  </a:cubicBezTo>
                  <a:lnTo>
                    <a:pt x="686516" y="3750076"/>
                  </a:lnTo>
                  <a:cubicBezTo>
                    <a:pt x="686516" y="3610633"/>
                    <a:pt x="686515" y="3471189"/>
                    <a:pt x="686515" y="3331746"/>
                  </a:cubicBezTo>
                  <a:close/>
                  <a:moveTo>
                    <a:pt x="1359511" y="2953570"/>
                  </a:moveTo>
                  <a:lnTo>
                    <a:pt x="804550" y="3265419"/>
                  </a:lnTo>
                  <a:cubicBezTo>
                    <a:pt x="804550" y="3404609"/>
                    <a:pt x="804551" y="3543798"/>
                    <a:pt x="804551" y="3682989"/>
                  </a:cubicBezTo>
                  <a:lnTo>
                    <a:pt x="1359511" y="3367559"/>
                  </a:lnTo>
                  <a:close/>
                  <a:moveTo>
                    <a:pt x="686515" y="2842990"/>
                  </a:moveTo>
                  <a:lnTo>
                    <a:pt x="55131" y="3197508"/>
                  </a:lnTo>
                  <a:lnTo>
                    <a:pt x="53193" y="3557714"/>
                  </a:lnTo>
                  <a:lnTo>
                    <a:pt x="686516" y="3204543"/>
                  </a:lnTo>
                  <a:cubicBezTo>
                    <a:pt x="686516" y="3084025"/>
                    <a:pt x="686515" y="2963508"/>
                    <a:pt x="686515" y="2842990"/>
                  </a:cubicBezTo>
                  <a:close/>
                  <a:moveTo>
                    <a:pt x="2018599" y="2583211"/>
                  </a:moveTo>
                  <a:lnTo>
                    <a:pt x="1477546" y="2887244"/>
                  </a:lnTo>
                  <a:cubicBezTo>
                    <a:pt x="1477546" y="3024987"/>
                    <a:pt x="1477545" y="3162729"/>
                    <a:pt x="1477545" y="3300471"/>
                  </a:cubicBezTo>
                  <a:lnTo>
                    <a:pt x="2018600" y="2992946"/>
                  </a:lnTo>
                  <a:cubicBezTo>
                    <a:pt x="2018600" y="2856368"/>
                    <a:pt x="2018599" y="2719790"/>
                    <a:pt x="2018599" y="2583211"/>
                  </a:cubicBezTo>
                  <a:close/>
                  <a:moveTo>
                    <a:pt x="1359510" y="2465108"/>
                  </a:moveTo>
                  <a:lnTo>
                    <a:pt x="804549" y="2776715"/>
                  </a:lnTo>
                  <a:lnTo>
                    <a:pt x="804549" y="3138722"/>
                  </a:lnTo>
                  <a:lnTo>
                    <a:pt x="1359511" y="2829250"/>
                  </a:lnTo>
                  <a:cubicBezTo>
                    <a:pt x="1359511" y="2707869"/>
                    <a:pt x="1359510" y="2586489"/>
                    <a:pt x="1359510" y="2465108"/>
                  </a:cubicBezTo>
                  <a:close/>
                  <a:moveTo>
                    <a:pt x="686516" y="2285938"/>
                  </a:moveTo>
                  <a:lnTo>
                    <a:pt x="58112" y="2642862"/>
                  </a:lnTo>
                  <a:cubicBezTo>
                    <a:pt x="57357" y="2783151"/>
                    <a:pt x="56604" y="2923439"/>
                    <a:pt x="55849" y="3063727"/>
                  </a:cubicBezTo>
                  <a:lnTo>
                    <a:pt x="686515" y="2706966"/>
                  </a:lnTo>
                  <a:cubicBezTo>
                    <a:pt x="686515" y="2566623"/>
                    <a:pt x="686516" y="2426281"/>
                    <a:pt x="686516" y="2285938"/>
                  </a:cubicBezTo>
                  <a:close/>
                  <a:moveTo>
                    <a:pt x="2618414" y="2246159"/>
                  </a:moveTo>
                  <a:lnTo>
                    <a:pt x="2136634" y="2516884"/>
                  </a:lnTo>
                  <a:lnTo>
                    <a:pt x="2136637" y="2925858"/>
                  </a:lnTo>
                  <a:lnTo>
                    <a:pt x="2618415" y="2652027"/>
                  </a:lnTo>
                  <a:cubicBezTo>
                    <a:pt x="2618415" y="2516738"/>
                    <a:pt x="2618414" y="2381448"/>
                    <a:pt x="2618414" y="2246159"/>
                  </a:cubicBezTo>
                  <a:close/>
                  <a:moveTo>
                    <a:pt x="2018599" y="2095034"/>
                  </a:moveTo>
                  <a:lnTo>
                    <a:pt x="1477545" y="2398831"/>
                  </a:lnTo>
                  <a:cubicBezTo>
                    <a:pt x="1477545" y="2520364"/>
                    <a:pt x="1477546" y="2641896"/>
                    <a:pt x="1477546" y="2763428"/>
                  </a:cubicBezTo>
                  <a:lnTo>
                    <a:pt x="2018601" y="2461711"/>
                  </a:lnTo>
                  <a:cubicBezTo>
                    <a:pt x="2018600" y="2339485"/>
                    <a:pt x="2018600" y="2217260"/>
                    <a:pt x="2018599" y="2095034"/>
                  </a:cubicBezTo>
                  <a:close/>
                  <a:moveTo>
                    <a:pt x="1359511" y="1903688"/>
                  </a:moveTo>
                  <a:lnTo>
                    <a:pt x="804551" y="2218897"/>
                  </a:lnTo>
                  <a:lnTo>
                    <a:pt x="804551" y="2640194"/>
                  </a:lnTo>
                  <a:lnTo>
                    <a:pt x="1359511" y="2326258"/>
                  </a:lnTo>
                  <a:close/>
                  <a:moveTo>
                    <a:pt x="2618414" y="1752717"/>
                  </a:moveTo>
                  <a:lnTo>
                    <a:pt x="2230238" y="1971512"/>
                  </a:lnTo>
                  <a:cubicBezTo>
                    <a:pt x="2230232" y="1973078"/>
                    <a:pt x="2230226" y="1974645"/>
                    <a:pt x="2230220" y="1976211"/>
                  </a:cubicBezTo>
                  <a:lnTo>
                    <a:pt x="2136635" y="2028757"/>
                  </a:lnTo>
                  <a:cubicBezTo>
                    <a:pt x="2136635" y="2151135"/>
                    <a:pt x="2136634" y="2273512"/>
                    <a:pt x="2136634" y="2395890"/>
                  </a:cubicBezTo>
                  <a:lnTo>
                    <a:pt x="2228588" y="2344613"/>
                  </a:lnTo>
                  <a:cubicBezTo>
                    <a:pt x="2228579" y="2346650"/>
                    <a:pt x="2228570" y="2348689"/>
                    <a:pt x="2228561" y="2350726"/>
                  </a:cubicBezTo>
                  <a:lnTo>
                    <a:pt x="2618415" y="2128342"/>
                  </a:lnTo>
                  <a:cubicBezTo>
                    <a:pt x="2618415" y="2003134"/>
                    <a:pt x="2618414" y="1877925"/>
                    <a:pt x="2618414" y="1752717"/>
                  </a:cubicBezTo>
                  <a:close/>
                  <a:moveTo>
                    <a:pt x="686514" y="1741820"/>
                  </a:moveTo>
                  <a:lnTo>
                    <a:pt x="61169" y="2093352"/>
                  </a:lnTo>
                  <a:cubicBezTo>
                    <a:pt x="62898" y="2225414"/>
                    <a:pt x="64628" y="2357477"/>
                    <a:pt x="66358" y="2489540"/>
                  </a:cubicBezTo>
                  <a:lnTo>
                    <a:pt x="686516" y="2139869"/>
                  </a:lnTo>
                  <a:cubicBezTo>
                    <a:pt x="686515" y="2007186"/>
                    <a:pt x="686515" y="1874504"/>
                    <a:pt x="686514" y="1741820"/>
                  </a:cubicBezTo>
                  <a:close/>
                  <a:moveTo>
                    <a:pt x="2018599" y="1529337"/>
                  </a:moveTo>
                  <a:lnTo>
                    <a:pt x="1477546" y="1836647"/>
                  </a:lnTo>
                  <a:lnTo>
                    <a:pt x="1477546" y="2259486"/>
                  </a:lnTo>
                  <a:lnTo>
                    <a:pt x="2018599" y="1953417"/>
                  </a:lnTo>
                  <a:close/>
                  <a:moveTo>
                    <a:pt x="1359512" y="1363504"/>
                  </a:moveTo>
                  <a:lnTo>
                    <a:pt x="804550" y="1675469"/>
                  </a:lnTo>
                  <a:lnTo>
                    <a:pt x="804550" y="2073316"/>
                  </a:lnTo>
                  <a:lnTo>
                    <a:pt x="1359510" y="1760405"/>
                  </a:lnTo>
                  <a:cubicBezTo>
                    <a:pt x="1359511" y="1628105"/>
                    <a:pt x="1359511" y="1495805"/>
                    <a:pt x="1359512" y="1363504"/>
                  </a:cubicBezTo>
                  <a:close/>
                  <a:moveTo>
                    <a:pt x="686516" y="1195073"/>
                  </a:moveTo>
                  <a:lnTo>
                    <a:pt x="54138" y="1556582"/>
                  </a:lnTo>
                  <a:cubicBezTo>
                    <a:pt x="55904" y="1691371"/>
                    <a:pt x="57669" y="1826162"/>
                    <a:pt x="59435" y="1960952"/>
                  </a:cubicBezTo>
                  <a:lnTo>
                    <a:pt x="686514" y="1606266"/>
                  </a:lnTo>
                  <a:cubicBezTo>
                    <a:pt x="686515" y="1469201"/>
                    <a:pt x="686515" y="1332138"/>
                    <a:pt x="686516" y="1195073"/>
                  </a:cubicBezTo>
                  <a:close/>
                  <a:moveTo>
                    <a:pt x="2618415" y="1185603"/>
                  </a:moveTo>
                  <a:lnTo>
                    <a:pt x="2232736" y="1406839"/>
                  </a:lnTo>
                  <a:cubicBezTo>
                    <a:pt x="2232735" y="1407130"/>
                    <a:pt x="2232733" y="1407422"/>
                    <a:pt x="2232732" y="1407714"/>
                  </a:cubicBezTo>
                  <a:lnTo>
                    <a:pt x="2136634" y="1462296"/>
                  </a:lnTo>
                  <a:cubicBezTo>
                    <a:pt x="2136634" y="1603746"/>
                    <a:pt x="2136635" y="1745195"/>
                    <a:pt x="2136635" y="1886644"/>
                  </a:cubicBezTo>
                  <a:lnTo>
                    <a:pt x="2230850" y="1833349"/>
                  </a:lnTo>
                  <a:cubicBezTo>
                    <a:pt x="2230843" y="1834834"/>
                    <a:pt x="2230836" y="1836318"/>
                    <a:pt x="2230829" y="1837802"/>
                  </a:cubicBezTo>
                  <a:lnTo>
                    <a:pt x="2618414" y="1619341"/>
                  </a:lnTo>
                  <a:cubicBezTo>
                    <a:pt x="2618414" y="1474761"/>
                    <a:pt x="2618415" y="1330183"/>
                    <a:pt x="2618415" y="1185603"/>
                  </a:cubicBezTo>
                  <a:close/>
                  <a:moveTo>
                    <a:pt x="2018600" y="993004"/>
                  </a:moveTo>
                  <a:lnTo>
                    <a:pt x="1477545" y="1297152"/>
                  </a:lnTo>
                  <a:cubicBezTo>
                    <a:pt x="1477546" y="1429384"/>
                    <a:pt x="1477546" y="1561618"/>
                    <a:pt x="1477547" y="1693851"/>
                  </a:cubicBezTo>
                  <a:lnTo>
                    <a:pt x="2018601" y="1388782"/>
                  </a:lnTo>
                  <a:cubicBezTo>
                    <a:pt x="2018601" y="1256855"/>
                    <a:pt x="2018600" y="1124930"/>
                    <a:pt x="2018600" y="993004"/>
                  </a:cubicBezTo>
                  <a:close/>
                  <a:moveTo>
                    <a:pt x="1359511" y="810347"/>
                  </a:moveTo>
                  <a:lnTo>
                    <a:pt x="804550" y="1127597"/>
                  </a:lnTo>
                  <a:lnTo>
                    <a:pt x="804550" y="1539502"/>
                  </a:lnTo>
                  <a:lnTo>
                    <a:pt x="1359510" y="1225604"/>
                  </a:lnTo>
                  <a:cubicBezTo>
                    <a:pt x="1359510" y="1087185"/>
                    <a:pt x="1359511" y="948766"/>
                    <a:pt x="1359511" y="810347"/>
                  </a:cubicBezTo>
                  <a:close/>
                  <a:moveTo>
                    <a:pt x="2618415" y="655830"/>
                  </a:moveTo>
                  <a:lnTo>
                    <a:pt x="2136636" y="926655"/>
                  </a:lnTo>
                  <a:lnTo>
                    <a:pt x="2136636" y="1322230"/>
                  </a:lnTo>
                  <a:lnTo>
                    <a:pt x="2618414" y="1050582"/>
                  </a:lnTo>
                  <a:cubicBezTo>
                    <a:pt x="2618414" y="918998"/>
                    <a:pt x="2618415" y="787413"/>
                    <a:pt x="2618415" y="655830"/>
                  </a:cubicBezTo>
                  <a:close/>
                  <a:moveTo>
                    <a:pt x="2018601" y="433567"/>
                  </a:moveTo>
                  <a:lnTo>
                    <a:pt x="1477547" y="742869"/>
                  </a:lnTo>
                  <a:cubicBezTo>
                    <a:pt x="1477547" y="881527"/>
                    <a:pt x="1477546" y="1020187"/>
                    <a:pt x="1477546" y="1158845"/>
                  </a:cubicBezTo>
                  <a:lnTo>
                    <a:pt x="2018599" y="852815"/>
                  </a:lnTo>
                  <a:cubicBezTo>
                    <a:pt x="2018600" y="713066"/>
                    <a:pt x="2018600" y="573316"/>
                    <a:pt x="2018601" y="433567"/>
                  </a:cubicBezTo>
                  <a:close/>
                  <a:moveTo>
                    <a:pt x="2618415" y="90673"/>
                  </a:moveTo>
                  <a:lnTo>
                    <a:pt x="2136634" y="366092"/>
                  </a:lnTo>
                  <a:cubicBezTo>
                    <a:pt x="2136634" y="506079"/>
                    <a:pt x="2136635" y="646065"/>
                    <a:pt x="2136635" y="786052"/>
                  </a:cubicBezTo>
                  <a:lnTo>
                    <a:pt x="2618415" y="513551"/>
                  </a:lnTo>
                  <a:close/>
                  <a:moveTo>
                    <a:pt x="2620710" y="0"/>
                  </a:moveTo>
                  <a:lnTo>
                    <a:pt x="2620710" y="2732331"/>
                  </a:lnTo>
                  <a:lnTo>
                    <a:pt x="0" y="4169258"/>
                  </a:lnTo>
                  <a:cubicBezTo>
                    <a:pt x="5690" y="3269062"/>
                    <a:pt x="-1541" y="2385366"/>
                    <a:pt x="4149" y="1485169"/>
                  </a:cubicBezTo>
                  <a:close/>
                </a:path>
              </a:pathLst>
            </a:custGeom>
            <a:gradFill>
              <a:gsLst>
                <a:gs pos="39000">
                  <a:srgbClr val="4CC940"/>
                </a:gs>
                <a:gs pos="90000">
                  <a:srgbClr val="01ABD7"/>
                </a:gs>
                <a:gs pos="100000">
                  <a:srgbClr val="0095B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7" name="Полилиния 16"/>
            <p:cNvSpPr/>
            <p:nvPr userDrawn="1"/>
          </p:nvSpPr>
          <p:spPr>
            <a:xfrm>
              <a:off x="6394520" y="2356444"/>
              <a:ext cx="3197812" cy="4492936"/>
            </a:xfrm>
            <a:custGeom>
              <a:avLst/>
              <a:gdLst>
                <a:gd name="connsiteX0" fmla="*/ 2750877 w 3209121"/>
                <a:gd name="connsiteY0" fmla="*/ 3766480 h 4502654"/>
                <a:gd name="connsiteX1" fmla="*/ 2750878 w 3209121"/>
                <a:gd name="connsiteY1" fmla="*/ 4211058 h 4502654"/>
                <a:gd name="connsiteX2" fmla="*/ 3164826 w 3209121"/>
                <a:gd name="connsiteY2" fmla="*/ 4446310 h 4502654"/>
                <a:gd name="connsiteX3" fmla="*/ 3168032 w 3209121"/>
                <a:gd name="connsiteY3" fmla="*/ 4002129 h 4502654"/>
                <a:gd name="connsiteX4" fmla="*/ 2154006 w 3209121"/>
                <a:gd name="connsiteY4" fmla="*/ 3429307 h 4502654"/>
                <a:gd name="connsiteX5" fmla="*/ 2154006 w 3209121"/>
                <a:gd name="connsiteY5" fmla="*/ 3871848 h 4502654"/>
                <a:gd name="connsiteX6" fmla="*/ 2632988 w 3209121"/>
                <a:gd name="connsiteY6" fmla="*/ 4144059 h 4502654"/>
                <a:gd name="connsiteX7" fmla="*/ 2632989 w 3209121"/>
                <a:gd name="connsiteY7" fmla="*/ 3699883 h 4502654"/>
                <a:gd name="connsiteX8" fmla="*/ 2750878 w 3209121"/>
                <a:gd name="connsiteY8" fmla="*/ 3272653 h 4502654"/>
                <a:gd name="connsiteX9" fmla="*/ 2750877 w 3209121"/>
                <a:gd name="connsiteY9" fmla="*/ 3660943 h 4502654"/>
                <a:gd name="connsiteX10" fmla="*/ 3163680 w 3209121"/>
                <a:gd name="connsiteY10" fmla="*/ 3892522 h 4502654"/>
                <a:gd name="connsiteX11" fmla="*/ 3161599 w 3209121"/>
                <a:gd name="connsiteY11" fmla="*/ 3505718 h 4502654"/>
                <a:gd name="connsiteX12" fmla="*/ 1588865 w 3209121"/>
                <a:gd name="connsiteY12" fmla="*/ 3110061 h 4502654"/>
                <a:gd name="connsiteX13" fmla="*/ 1588866 w 3209121"/>
                <a:gd name="connsiteY13" fmla="*/ 3551442 h 4502654"/>
                <a:gd name="connsiteX14" fmla="*/ 2005079 w 3209121"/>
                <a:gd name="connsiteY14" fmla="*/ 3787211 h 4502654"/>
                <a:gd name="connsiteX15" fmla="*/ 2036116 w 3209121"/>
                <a:gd name="connsiteY15" fmla="*/ 3804850 h 4502654"/>
                <a:gd name="connsiteX16" fmla="*/ 2036116 w 3209121"/>
                <a:gd name="connsiteY16" fmla="*/ 3362709 h 4502654"/>
                <a:gd name="connsiteX17" fmla="*/ 2154006 w 3209121"/>
                <a:gd name="connsiteY17" fmla="*/ 2933954 h 4502654"/>
                <a:gd name="connsiteX18" fmla="*/ 2154005 w 3209121"/>
                <a:gd name="connsiteY18" fmla="*/ 3326099 h 4502654"/>
                <a:gd name="connsiteX19" fmla="*/ 2632989 w 3209121"/>
                <a:gd name="connsiteY19" fmla="*/ 3594807 h 4502654"/>
                <a:gd name="connsiteX20" fmla="*/ 2632988 w 3209121"/>
                <a:gd name="connsiteY20" fmla="*/ 3205757 h 4502654"/>
                <a:gd name="connsiteX21" fmla="*/ 1103454 w 3209121"/>
                <a:gd name="connsiteY21" fmla="*/ 2835855 h 4502654"/>
                <a:gd name="connsiteX22" fmla="*/ 1103453 w 3209121"/>
                <a:gd name="connsiteY22" fmla="*/ 3276479 h 4502654"/>
                <a:gd name="connsiteX23" fmla="*/ 1470976 w 3209121"/>
                <a:gd name="connsiteY23" fmla="*/ 3484665 h 4502654"/>
                <a:gd name="connsiteX24" fmla="*/ 1470976 w 3209121"/>
                <a:gd name="connsiteY24" fmla="*/ 3043467 h 4502654"/>
                <a:gd name="connsiteX25" fmla="*/ 2750878 w 3209121"/>
                <a:gd name="connsiteY25" fmla="*/ 2746091 h 4502654"/>
                <a:gd name="connsiteX26" fmla="*/ 2750878 w 3209121"/>
                <a:gd name="connsiteY26" fmla="*/ 3166671 h 4502654"/>
                <a:gd name="connsiteX27" fmla="*/ 3161030 w 3209121"/>
                <a:gd name="connsiteY27" fmla="*/ 3399414 h 4502654"/>
                <a:gd name="connsiteX28" fmla="*/ 3158769 w 3209121"/>
                <a:gd name="connsiteY28" fmla="*/ 2978797 h 4502654"/>
                <a:gd name="connsiteX29" fmla="*/ 1588866 w 3209121"/>
                <a:gd name="connsiteY29" fmla="*/ 2613264 h 4502654"/>
                <a:gd name="connsiteX30" fmla="*/ 1588866 w 3209121"/>
                <a:gd name="connsiteY30" fmla="*/ 3009057 h 4502654"/>
                <a:gd name="connsiteX31" fmla="*/ 2036115 w 3209121"/>
                <a:gd name="connsiteY31" fmla="*/ 3259963 h 4502654"/>
                <a:gd name="connsiteX32" fmla="*/ 2036115 w 3209121"/>
                <a:gd name="connsiteY32" fmla="*/ 2867057 h 4502654"/>
                <a:gd name="connsiteX33" fmla="*/ 577851 w 3209121"/>
                <a:gd name="connsiteY33" fmla="*/ 2538943 h 4502654"/>
                <a:gd name="connsiteX34" fmla="*/ 577852 w 3209121"/>
                <a:gd name="connsiteY34" fmla="*/ 2982560 h 4502654"/>
                <a:gd name="connsiteX35" fmla="*/ 847633 w 3209121"/>
                <a:gd name="connsiteY35" fmla="*/ 3131567 h 4502654"/>
                <a:gd name="connsiteX36" fmla="*/ 985564 w 3209121"/>
                <a:gd name="connsiteY36" fmla="*/ 3209701 h 4502654"/>
                <a:gd name="connsiteX37" fmla="*/ 985564 w 3209121"/>
                <a:gd name="connsiteY37" fmla="*/ 2769259 h 4502654"/>
                <a:gd name="connsiteX38" fmla="*/ 2154004 w 3209121"/>
                <a:gd name="connsiteY38" fmla="*/ 2405566 h 4502654"/>
                <a:gd name="connsiteX39" fmla="*/ 2154004 w 3209121"/>
                <a:gd name="connsiteY39" fmla="*/ 2827974 h 4502654"/>
                <a:gd name="connsiteX40" fmla="*/ 2632987 w 3209121"/>
                <a:gd name="connsiteY40" fmla="*/ 3099774 h 4502654"/>
                <a:gd name="connsiteX41" fmla="*/ 2632988 w 3209121"/>
                <a:gd name="connsiteY41" fmla="*/ 2678831 h 4502654"/>
                <a:gd name="connsiteX42" fmla="*/ 1103455 w 3209121"/>
                <a:gd name="connsiteY42" fmla="*/ 2339902 h 4502654"/>
                <a:gd name="connsiteX43" fmla="*/ 1103454 w 3209121"/>
                <a:gd name="connsiteY43" fmla="*/ 2734008 h 4502654"/>
                <a:gd name="connsiteX44" fmla="*/ 1123509 w 3209121"/>
                <a:gd name="connsiteY44" fmla="*/ 2745378 h 4502654"/>
                <a:gd name="connsiteX45" fmla="*/ 1123532 w 3209121"/>
                <a:gd name="connsiteY45" fmla="*/ 2748007 h 4502654"/>
                <a:gd name="connsiteX46" fmla="*/ 1470976 w 3209121"/>
                <a:gd name="connsiteY46" fmla="*/ 2942922 h 4502654"/>
                <a:gd name="connsiteX47" fmla="*/ 1470976 w 3209121"/>
                <a:gd name="connsiteY47" fmla="*/ 2546367 h 4502654"/>
                <a:gd name="connsiteX48" fmla="*/ 1120023 w 3209121"/>
                <a:gd name="connsiteY48" fmla="*/ 2347215 h 4502654"/>
                <a:gd name="connsiteX49" fmla="*/ 1120042 w 3209121"/>
                <a:gd name="connsiteY49" fmla="*/ 2349349 h 4502654"/>
                <a:gd name="connsiteX50" fmla="*/ 81984 w 3209121"/>
                <a:gd name="connsiteY50" fmla="*/ 2258828 h 4502654"/>
                <a:gd name="connsiteX51" fmla="*/ 87515 w 3209121"/>
                <a:gd name="connsiteY51" fmla="*/ 2711739 h 4502654"/>
                <a:gd name="connsiteX52" fmla="*/ 459961 w 3209121"/>
                <a:gd name="connsiteY52" fmla="*/ 2917450 h 4502654"/>
                <a:gd name="connsiteX53" fmla="*/ 459962 w 3209121"/>
                <a:gd name="connsiteY53" fmla="*/ 2472346 h 4502654"/>
                <a:gd name="connsiteX54" fmla="*/ 2745421 w 3209121"/>
                <a:gd name="connsiteY54" fmla="*/ 2184606 h 4502654"/>
                <a:gd name="connsiteX55" fmla="*/ 2745421 w 3209121"/>
                <a:gd name="connsiteY55" fmla="*/ 2623830 h 4502654"/>
                <a:gd name="connsiteX56" fmla="*/ 3159390 w 3209121"/>
                <a:gd name="connsiteY56" fmla="*/ 2858740 h 4502654"/>
                <a:gd name="connsiteX57" fmla="*/ 3162547 w 3209121"/>
                <a:gd name="connsiteY57" fmla="*/ 2421307 h 4502654"/>
                <a:gd name="connsiteX58" fmla="*/ 1588866 w 3209121"/>
                <a:gd name="connsiteY58" fmla="*/ 2083145 h 4502654"/>
                <a:gd name="connsiteX59" fmla="*/ 1588865 w 3209121"/>
                <a:gd name="connsiteY59" fmla="*/ 2507282 h 4502654"/>
                <a:gd name="connsiteX60" fmla="*/ 2036116 w 3209121"/>
                <a:gd name="connsiteY60" fmla="*/ 2761076 h 4502654"/>
                <a:gd name="connsiteX61" fmla="*/ 2036116 w 3209121"/>
                <a:gd name="connsiteY61" fmla="*/ 2338307 h 4502654"/>
                <a:gd name="connsiteX62" fmla="*/ 577851 w 3209121"/>
                <a:gd name="connsiteY62" fmla="*/ 2040557 h 4502654"/>
                <a:gd name="connsiteX63" fmla="*/ 577852 w 3209121"/>
                <a:gd name="connsiteY63" fmla="*/ 2435961 h 4502654"/>
                <a:gd name="connsiteX64" fmla="*/ 985564 w 3209121"/>
                <a:gd name="connsiteY64" fmla="*/ 2667157 h 4502654"/>
                <a:gd name="connsiteX65" fmla="*/ 985564 w 3209121"/>
                <a:gd name="connsiteY65" fmla="*/ 2272761 h 4502654"/>
                <a:gd name="connsiteX66" fmla="*/ 2148547 w 3209121"/>
                <a:gd name="connsiteY66" fmla="*/ 1845906 h 4502654"/>
                <a:gd name="connsiteX67" fmla="*/ 2148546 w 3209121"/>
                <a:gd name="connsiteY67" fmla="*/ 2285132 h 4502654"/>
                <a:gd name="connsiteX68" fmla="*/ 2627530 w 3209121"/>
                <a:gd name="connsiteY68" fmla="*/ 2556933 h 4502654"/>
                <a:gd name="connsiteX69" fmla="*/ 2627529 w 3209121"/>
                <a:gd name="connsiteY69" fmla="*/ 2117707 h 4502654"/>
                <a:gd name="connsiteX70" fmla="*/ 1103454 w 3209121"/>
                <a:gd name="connsiteY70" fmla="*/ 1809602 h 4502654"/>
                <a:gd name="connsiteX71" fmla="*/ 1103454 w 3209121"/>
                <a:gd name="connsiteY71" fmla="*/ 2224837 h 4502654"/>
                <a:gd name="connsiteX72" fmla="*/ 1119028 w 3209121"/>
                <a:gd name="connsiteY72" fmla="*/ 2233565 h 4502654"/>
                <a:gd name="connsiteX73" fmla="*/ 1119090 w 3209121"/>
                <a:gd name="connsiteY73" fmla="*/ 2240706 h 4502654"/>
                <a:gd name="connsiteX74" fmla="*/ 1470976 w 3209121"/>
                <a:gd name="connsiteY74" fmla="*/ 2440383 h 4502654"/>
                <a:gd name="connsiteX75" fmla="*/ 1470976 w 3209121"/>
                <a:gd name="connsiteY75" fmla="*/ 2015890 h 4502654"/>
                <a:gd name="connsiteX76" fmla="*/ 1115345 w 3209121"/>
                <a:gd name="connsiteY76" fmla="*/ 1812997 h 4502654"/>
                <a:gd name="connsiteX77" fmla="*/ 1115374 w 3209121"/>
                <a:gd name="connsiteY77" fmla="*/ 1816431 h 4502654"/>
                <a:gd name="connsiteX78" fmla="*/ 95613 w 3209121"/>
                <a:gd name="connsiteY78" fmla="*/ 1765910 h 4502654"/>
                <a:gd name="connsiteX79" fmla="*/ 99102 w 3209121"/>
                <a:gd name="connsiteY79" fmla="*/ 2164483 h 4502654"/>
                <a:gd name="connsiteX80" fmla="*/ 459963 w 3209121"/>
                <a:gd name="connsiteY80" fmla="*/ 2369110 h 4502654"/>
                <a:gd name="connsiteX81" fmla="*/ 459962 w 3209121"/>
                <a:gd name="connsiteY81" fmla="*/ 1973415 h 4502654"/>
                <a:gd name="connsiteX82" fmla="*/ 96829 w 3209121"/>
                <a:gd name="connsiteY82" fmla="*/ 1766601 h 4502654"/>
                <a:gd name="connsiteX83" fmla="*/ 2750877 w 3209121"/>
                <a:gd name="connsiteY83" fmla="*/ 1643731 h 4502654"/>
                <a:gd name="connsiteX84" fmla="*/ 2750878 w 3209121"/>
                <a:gd name="connsiteY84" fmla="*/ 2084082 h 4502654"/>
                <a:gd name="connsiteX85" fmla="*/ 3164858 w 3209121"/>
                <a:gd name="connsiteY85" fmla="*/ 2318996 h 4502654"/>
                <a:gd name="connsiteX86" fmla="*/ 3168032 w 3209121"/>
                <a:gd name="connsiteY86" fmla="*/ 1879380 h 4502654"/>
                <a:gd name="connsiteX87" fmla="*/ 1583409 w 3209121"/>
                <a:gd name="connsiteY87" fmla="*/ 1525503 h 4502654"/>
                <a:gd name="connsiteX88" fmla="*/ 1583408 w 3209121"/>
                <a:gd name="connsiteY88" fmla="*/ 1964441 h 4502654"/>
                <a:gd name="connsiteX89" fmla="*/ 2030659 w 3209121"/>
                <a:gd name="connsiteY89" fmla="*/ 2218235 h 4502654"/>
                <a:gd name="connsiteX90" fmla="*/ 2030657 w 3209121"/>
                <a:gd name="connsiteY90" fmla="*/ 1779008 h 4502654"/>
                <a:gd name="connsiteX91" fmla="*/ 1696367 w 3209121"/>
                <a:gd name="connsiteY91" fmla="*/ 1589313 h 4502654"/>
                <a:gd name="connsiteX92" fmla="*/ 577852 w 3209121"/>
                <a:gd name="connsiteY92" fmla="*/ 1508462 h 4502654"/>
                <a:gd name="connsiteX93" fmla="*/ 577852 w 3209121"/>
                <a:gd name="connsiteY93" fmla="*/ 1930225 h 4502654"/>
                <a:gd name="connsiteX94" fmla="*/ 985564 w 3209121"/>
                <a:gd name="connsiteY94" fmla="*/ 2158756 h 4502654"/>
                <a:gd name="connsiteX95" fmla="*/ 985564 w 3209121"/>
                <a:gd name="connsiteY95" fmla="*/ 1742059 h 4502654"/>
                <a:gd name="connsiteX96" fmla="*/ 2154005 w 3209121"/>
                <a:gd name="connsiteY96" fmla="*/ 1306558 h 4502654"/>
                <a:gd name="connsiteX97" fmla="*/ 2154006 w 3209121"/>
                <a:gd name="connsiteY97" fmla="*/ 1745383 h 4502654"/>
                <a:gd name="connsiteX98" fmla="*/ 2632987 w 3209121"/>
                <a:gd name="connsiteY98" fmla="*/ 2017184 h 4502654"/>
                <a:gd name="connsiteX99" fmla="*/ 2632988 w 3209121"/>
                <a:gd name="connsiteY99" fmla="*/ 1577134 h 4502654"/>
                <a:gd name="connsiteX100" fmla="*/ 1097997 w 3209121"/>
                <a:gd name="connsiteY100" fmla="*/ 1251295 h 4502654"/>
                <a:gd name="connsiteX101" fmla="*/ 1097996 w 3209121"/>
                <a:gd name="connsiteY101" fmla="*/ 1688993 h 4502654"/>
                <a:gd name="connsiteX102" fmla="*/ 1465518 w 3209121"/>
                <a:gd name="connsiteY102" fmla="*/ 1897545 h 4502654"/>
                <a:gd name="connsiteX103" fmla="*/ 1465517 w 3209121"/>
                <a:gd name="connsiteY103" fmla="*/ 1458907 h 4502654"/>
                <a:gd name="connsiteX104" fmla="*/ 90913 w 3209121"/>
                <a:gd name="connsiteY104" fmla="*/ 1229471 h 4502654"/>
                <a:gd name="connsiteX105" fmla="*/ 94679 w 3209121"/>
                <a:gd name="connsiteY105" fmla="*/ 1659397 h 4502654"/>
                <a:gd name="connsiteX106" fmla="*/ 459962 w 3209121"/>
                <a:gd name="connsiteY106" fmla="*/ 1864146 h 4502654"/>
                <a:gd name="connsiteX107" fmla="*/ 459962 w 3209121"/>
                <a:gd name="connsiteY107" fmla="*/ 1440917 h 4502654"/>
                <a:gd name="connsiteX108" fmla="*/ 1588865 w 3209121"/>
                <a:gd name="connsiteY108" fmla="*/ 987311 h 4502654"/>
                <a:gd name="connsiteX109" fmla="*/ 1588865 w 3209121"/>
                <a:gd name="connsiteY109" fmla="*/ 1424692 h 4502654"/>
                <a:gd name="connsiteX110" fmla="*/ 2036115 w 3209121"/>
                <a:gd name="connsiteY110" fmla="*/ 1678485 h 4502654"/>
                <a:gd name="connsiteX111" fmla="*/ 2036115 w 3209121"/>
                <a:gd name="connsiteY111" fmla="*/ 1239963 h 4502654"/>
                <a:gd name="connsiteX112" fmla="*/ 572394 w 3209121"/>
                <a:gd name="connsiteY112" fmla="*/ 954383 h 4502654"/>
                <a:gd name="connsiteX113" fmla="*/ 572394 w 3209121"/>
                <a:gd name="connsiteY113" fmla="*/ 1390737 h 4502654"/>
                <a:gd name="connsiteX114" fmla="*/ 980106 w 3209121"/>
                <a:gd name="connsiteY114" fmla="*/ 1622096 h 4502654"/>
                <a:gd name="connsiteX115" fmla="*/ 980106 w 3209121"/>
                <a:gd name="connsiteY115" fmla="*/ 1184699 h 4502654"/>
                <a:gd name="connsiteX116" fmla="*/ 1103454 w 3209121"/>
                <a:gd name="connsiteY116" fmla="*/ 713102 h 4502654"/>
                <a:gd name="connsiteX117" fmla="*/ 1103454 w 3209121"/>
                <a:gd name="connsiteY117" fmla="*/ 1149243 h 4502654"/>
                <a:gd name="connsiteX118" fmla="*/ 1470977 w 3209121"/>
                <a:gd name="connsiteY118" fmla="*/ 1357795 h 4502654"/>
                <a:gd name="connsiteX119" fmla="*/ 1470976 w 3209121"/>
                <a:gd name="connsiteY119" fmla="*/ 920715 h 4502654"/>
                <a:gd name="connsiteX120" fmla="*/ 76526 w 3209121"/>
                <a:gd name="connsiteY120" fmla="*/ 674270 h 4502654"/>
                <a:gd name="connsiteX121" fmla="*/ 79797 w 3209121"/>
                <a:gd name="connsiteY121" fmla="*/ 1043704 h 4502654"/>
                <a:gd name="connsiteX122" fmla="*/ 81651 w 3209121"/>
                <a:gd name="connsiteY122" fmla="*/ 1112263 h 4502654"/>
                <a:gd name="connsiteX123" fmla="*/ 454503 w 3209121"/>
                <a:gd name="connsiteY123" fmla="*/ 1323840 h 4502654"/>
                <a:gd name="connsiteX124" fmla="*/ 454504 w 3209121"/>
                <a:gd name="connsiteY124" fmla="*/ 887788 h 4502654"/>
                <a:gd name="connsiteX125" fmla="*/ 577853 w 3209121"/>
                <a:gd name="connsiteY125" fmla="*/ 416192 h 4502654"/>
                <a:gd name="connsiteX126" fmla="*/ 577852 w 3209121"/>
                <a:gd name="connsiteY126" fmla="*/ 850987 h 4502654"/>
                <a:gd name="connsiteX127" fmla="*/ 985563 w 3209121"/>
                <a:gd name="connsiteY127" fmla="*/ 1082345 h 4502654"/>
                <a:gd name="connsiteX128" fmla="*/ 985564 w 3209121"/>
                <a:gd name="connsiteY128" fmla="*/ 646507 h 4502654"/>
                <a:gd name="connsiteX129" fmla="*/ 81983 w 3209121"/>
                <a:gd name="connsiteY129" fmla="*/ 136077 h 4502654"/>
                <a:gd name="connsiteX130" fmla="*/ 85255 w 3209121"/>
                <a:gd name="connsiteY130" fmla="*/ 505512 h 4502654"/>
                <a:gd name="connsiteX131" fmla="*/ 87067 w 3209121"/>
                <a:gd name="connsiteY131" fmla="*/ 572488 h 4502654"/>
                <a:gd name="connsiteX132" fmla="*/ 459961 w 3209121"/>
                <a:gd name="connsiteY132" fmla="*/ 784090 h 4502654"/>
                <a:gd name="connsiteX133" fmla="*/ 459962 w 3209121"/>
                <a:gd name="connsiteY133" fmla="*/ 349597 h 4502654"/>
                <a:gd name="connsiteX134" fmla="*/ 0 w 3209121"/>
                <a:gd name="connsiteY134" fmla="*/ 0 h 4502654"/>
                <a:gd name="connsiteX135" fmla="*/ 3209121 w 3209121"/>
                <a:gd name="connsiteY135" fmla="*/ 1817728 h 4502654"/>
                <a:gd name="connsiteX136" fmla="*/ 3207341 w 3209121"/>
                <a:gd name="connsiteY136" fmla="*/ 4502654 h 4502654"/>
                <a:gd name="connsiteX137" fmla="*/ 28065 w 3209121"/>
                <a:gd name="connsiteY137" fmla="*/ 2711852 h 4502654"/>
                <a:gd name="connsiteX138" fmla="*/ 0 w 3209121"/>
                <a:gd name="connsiteY138" fmla="*/ 0 h 4502654"/>
                <a:gd name="connsiteX0" fmla="*/ 2735637 w 3193881"/>
                <a:gd name="connsiteY0" fmla="*/ 3751240 h 4487414"/>
                <a:gd name="connsiteX1" fmla="*/ 2735638 w 3193881"/>
                <a:gd name="connsiteY1" fmla="*/ 4195818 h 4487414"/>
                <a:gd name="connsiteX2" fmla="*/ 3149586 w 3193881"/>
                <a:gd name="connsiteY2" fmla="*/ 4431070 h 4487414"/>
                <a:gd name="connsiteX3" fmla="*/ 3152792 w 3193881"/>
                <a:gd name="connsiteY3" fmla="*/ 3986889 h 4487414"/>
                <a:gd name="connsiteX4" fmla="*/ 2735637 w 3193881"/>
                <a:gd name="connsiteY4" fmla="*/ 3751240 h 4487414"/>
                <a:gd name="connsiteX5" fmla="*/ 2138766 w 3193881"/>
                <a:gd name="connsiteY5" fmla="*/ 3414067 h 4487414"/>
                <a:gd name="connsiteX6" fmla="*/ 2138766 w 3193881"/>
                <a:gd name="connsiteY6" fmla="*/ 3856608 h 4487414"/>
                <a:gd name="connsiteX7" fmla="*/ 2617748 w 3193881"/>
                <a:gd name="connsiteY7" fmla="*/ 4128819 h 4487414"/>
                <a:gd name="connsiteX8" fmla="*/ 2617749 w 3193881"/>
                <a:gd name="connsiteY8" fmla="*/ 3684643 h 4487414"/>
                <a:gd name="connsiteX9" fmla="*/ 2138766 w 3193881"/>
                <a:gd name="connsiteY9" fmla="*/ 3414067 h 4487414"/>
                <a:gd name="connsiteX10" fmla="*/ 2735638 w 3193881"/>
                <a:gd name="connsiteY10" fmla="*/ 3257413 h 4487414"/>
                <a:gd name="connsiteX11" fmla="*/ 2735637 w 3193881"/>
                <a:gd name="connsiteY11" fmla="*/ 3645703 h 4487414"/>
                <a:gd name="connsiteX12" fmla="*/ 3148440 w 3193881"/>
                <a:gd name="connsiteY12" fmla="*/ 3877282 h 4487414"/>
                <a:gd name="connsiteX13" fmla="*/ 3146359 w 3193881"/>
                <a:gd name="connsiteY13" fmla="*/ 3490478 h 4487414"/>
                <a:gd name="connsiteX14" fmla="*/ 2735638 w 3193881"/>
                <a:gd name="connsiteY14" fmla="*/ 3257413 h 4487414"/>
                <a:gd name="connsiteX15" fmla="*/ 1573625 w 3193881"/>
                <a:gd name="connsiteY15" fmla="*/ 3094821 h 4487414"/>
                <a:gd name="connsiteX16" fmla="*/ 1573626 w 3193881"/>
                <a:gd name="connsiteY16" fmla="*/ 3536202 h 4487414"/>
                <a:gd name="connsiteX17" fmla="*/ 1989839 w 3193881"/>
                <a:gd name="connsiteY17" fmla="*/ 3771971 h 4487414"/>
                <a:gd name="connsiteX18" fmla="*/ 2020876 w 3193881"/>
                <a:gd name="connsiteY18" fmla="*/ 3789610 h 4487414"/>
                <a:gd name="connsiteX19" fmla="*/ 2020876 w 3193881"/>
                <a:gd name="connsiteY19" fmla="*/ 3347469 h 4487414"/>
                <a:gd name="connsiteX20" fmla="*/ 1573625 w 3193881"/>
                <a:gd name="connsiteY20" fmla="*/ 3094821 h 4487414"/>
                <a:gd name="connsiteX21" fmla="*/ 2138766 w 3193881"/>
                <a:gd name="connsiteY21" fmla="*/ 2918714 h 4487414"/>
                <a:gd name="connsiteX22" fmla="*/ 2138765 w 3193881"/>
                <a:gd name="connsiteY22" fmla="*/ 3310859 h 4487414"/>
                <a:gd name="connsiteX23" fmla="*/ 2617749 w 3193881"/>
                <a:gd name="connsiteY23" fmla="*/ 3579567 h 4487414"/>
                <a:gd name="connsiteX24" fmla="*/ 2617748 w 3193881"/>
                <a:gd name="connsiteY24" fmla="*/ 3190517 h 4487414"/>
                <a:gd name="connsiteX25" fmla="*/ 2138766 w 3193881"/>
                <a:gd name="connsiteY25" fmla="*/ 2918714 h 4487414"/>
                <a:gd name="connsiteX26" fmla="*/ 1088214 w 3193881"/>
                <a:gd name="connsiteY26" fmla="*/ 2820615 h 4487414"/>
                <a:gd name="connsiteX27" fmla="*/ 1088213 w 3193881"/>
                <a:gd name="connsiteY27" fmla="*/ 3261239 h 4487414"/>
                <a:gd name="connsiteX28" fmla="*/ 1455736 w 3193881"/>
                <a:gd name="connsiteY28" fmla="*/ 3469425 h 4487414"/>
                <a:gd name="connsiteX29" fmla="*/ 1455736 w 3193881"/>
                <a:gd name="connsiteY29" fmla="*/ 3028227 h 4487414"/>
                <a:gd name="connsiteX30" fmla="*/ 1088214 w 3193881"/>
                <a:gd name="connsiteY30" fmla="*/ 2820615 h 4487414"/>
                <a:gd name="connsiteX31" fmla="*/ 2735638 w 3193881"/>
                <a:gd name="connsiteY31" fmla="*/ 2730851 h 4487414"/>
                <a:gd name="connsiteX32" fmla="*/ 2735638 w 3193881"/>
                <a:gd name="connsiteY32" fmla="*/ 3151431 h 4487414"/>
                <a:gd name="connsiteX33" fmla="*/ 3145790 w 3193881"/>
                <a:gd name="connsiteY33" fmla="*/ 3384174 h 4487414"/>
                <a:gd name="connsiteX34" fmla="*/ 3143529 w 3193881"/>
                <a:gd name="connsiteY34" fmla="*/ 2963557 h 4487414"/>
                <a:gd name="connsiteX35" fmla="*/ 2735638 w 3193881"/>
                <a:gd name="connsiteY35" fmla="*/ 2730851 h 4487414"/>
                <a:gd name="connsiteX36" fmla="*/ 1573626 w 3193881"/>
                <a:gd name="connsiteY36" fmla="*/ 2598024 h 4487414"/>
                <a:gd name="connsiteX37" fmla="*/ 1573626 w 3193881"/>
                <a:gd name="connsiteY37" fmla="*/ 2993817 h 4487414"/>
                <a:gd name="connsiteX38" fmla="*/ 2020875 w 3193881"/>
                <a:gd name="connsiteY38" fmla="*/ 3244723 h 4487414"/>
                <a:gd name="connsiteX39" fmla="*/ 2020875 w 3193881"/>
                <a:gd name="connsiteY39" fmla="*/ 2851817 h 4487414"/>
                <a:gd name="connsiteX40" fmla="*/ 1573626 w 3193881"/>
                <a:gd name="connsiteY40" fmla="*/ 2598024 h 4487414"/>
                <a:gd name="connsiteX41" fmla="*/ 562611 w 3193881"/>
                <a:gd name="connsiteY41" fmla="*/ 2523703 h 4487414"/>
                <a:gd name="connsiteX42" fmla="*/ 562612 w 3193881"/>
                <a:gd name="connsiteY42" fmla="*/ 2967320 h 4487414"/>
                <a:gd name="connsiteX43" fmla="*/ 832393 w 3193881"/>
                <a:gd name="connsiteY43" fmla="*/ 3116327 h 4487414"/>
                <a:gd name="connsiteX44" fmla="*/ 970324 w 3193881"/>
                <a:gd name="connsiteY44" fmla="*/ 3194461 h 4487414"/>
                <a:gd name="connsiteX45" fmla="*/ 970324 w 3193881"/>
                <a:gd name="connsiteY45" fmla="*/ 2754019 h 4487414"/>
                <a:gd name="connsiteX46" fmla="*/ 562611 w 3193881"/>
                <a:gd name="connsiteY46" fmla="*/ 2523703 h 4487414"/>
                <a:gd name="connsiteX47" fmla="*/ 2138764 w 3193881"/>
                <a:gd name="connsiteY47" fmla="*/ 2390326 h 4487414"/>
                <a:gd name="connsiteX48" fmla="*/ 2138764 w 3193881"/>
                <a:gd name="connsiteY48" fmla="*/ 2812734 h 4487414"/>
                <a:gd name="connsiteX49" fmla="*/ 2617747 w 3193881"/>
                <a:gd name="connsiteY49" fmla="*/ 3084534 h 4487414"/>
                <a:gd name="connsiteX50" fmla="*/ 2617748 w 3193881"/>
                <a:gd name="connsiteY50" fmla="*/ 2663591 h 4487414"/>
                <a:gd name="connsiteX51" fmla="*/ 2138764 w 3193881"/>
                <a:gd name="connsiteY51" fmla="*/ 2390326 h 4487414"/>
                <a:gd name="connsiteX52" fmla="*/ 1088215 w 3193881"/>
                <a:gd name="connsiteY52" fmla="*/ 2324662 h 4487414"/>
                <a:gd name="connsiteX53" fmla="*/ 1088214 w 3193881"/>
                <a:gd name="connsiteY53" fmla="*/ 2718768 h 4487414"/>
                <a:gd name="connsiteX54" fmla="*/ 1108269 w 3193881"/>
                <a:gd name="connsiteY54" fmla="*/ 2730138 h 4487414"/>
                <a:gd name="connsiteX55" fmla="*/ 1108292 w 3193881"/>
                <a:gd name="connsiteY55" fmla="*/ 2732767 h 4487414"/>
                <a:gd name="connsiteX56" fmla="*/ 1455736 w 3193881"/>
                <a:gd name="connsiteY56" fmla="*/ 2927682 h 4487414"/>
                <a:gd name="connsiteX57" fmla="*/ 1455736 w 3193881"/>
                <a:gd name="connsiteY57" fmla="*/ 2531127 h 4487414"/>
                <a:gd name="connsiteX58" fmla="*/ 1104783 w 3193881"/>
                <a:gd name="connsiteY58" fmla="*/ 2331975 h 4487414"/>
                <a:gd name="connsiteX59" fmla="*/ 1104802 w 3193881"/>
                <a:gd name="connsiteY59" fmla="*/ 2334109 h 4487414"/>
                <a:gd name="connsiteX60" fmla="*/ 1088215 w 3193881"/>
                <a:gd name="connsiteY60" fmla="*/ 2324662 h 4487414"/>
                <a:gd name="connsiteX61" fmla="*/ 66744 w 3193881"/>
                <a:gd name="connsiteY61" fmla="*/ 2243588 h 4487414"/>
                <a:gd name="connsiteX62" fmla="*/ 72275 w 3193881"/>
                <a:gd name="connsiteY62" fmla="*/ 2696499 h 4487414"/>
                <a:gd name="connsiteX63" fmla="*/ 444721 w 3193881"/>
                <a:gd name="connsiteY63" fmla="*/ 2902210 h 4487414"/>
                <a:gd name="connsiteX64" fmla="*/ 444722 w 3193881"/>
                <a:gd name="connsiteY64" fmla="*/ 2457106 h 4487414"/>
                <a:gd name="connsiteX65" fmla="*/ 66744 w 3193881"/>
                <a:gd name="connsiteY65" fmla="*/ 2243588 h 4487414"/>
                <a:gd name="connsiteX66" fmla="*/ 2730181 w 3193881"/>
                <a:gd name="connsiteY66" fmla="*/ 2169366 h 4487414"/>
                <a:gd name="connsiteX67" fmla="*/ 2730181 w 3193881"/>
                <a:gd name="connsiteY67" fmla="*/ 2608590 h 4487414"/>
                <a:gd name="connsiteX68" fmla="*/ 3144150 w 3193881"/>
                <a:gd name="connsiteY68" fmla="*/ 2843500 h 4487414"/>
                <a:gd name="connsiteX69" fmla="*/ 3147307 w 3193881"/>
                <a:gd name="connsiteY69" fmla="*/ 2406067 h 4487414"/>
                <a:gd name="connsiteX70" fmla="*/ 2730181 w 3193881"/>
                <a:gd name="connsiteY70" fmla="*/ 2169366 h 4487414"/>
                <a:gd name="connsiteX71" fmla="*/ 1573626 w 3193881"/>
                <a:gd name="connsiteY71" fmla="*/ 2067905 h 4487414"/>
                <a:gd name="connsiteX72" fmla="*/ 1573625 w 3193881"/>
                <a:gd name="connsiteY72" fmla="*/ 2492042 h 4487414"/>
                <a:gd name="connsiteX73" fmla="*/ 2020876 w 3193881"/>
                <a:gd name="connsiteY73" fmla="*/ 2745836 h 4487414"/>
                <a:gd name="connsiteX74" fmla="*/ 2020876 w 3193881"/>
                <a:gd name="connsiteY74" fmla="*/ 2323067 h 4487414"/>
                <a:gd name="connsiteX75" fmla="*/ 1573626 w 3193881"/>
                <a:gd name="connsiteY75" fmla="*/ 2067905 h 4487414"/>
                <a:gd name="connsiteX76" fmla="*/ 562611 w 3193881"/>
                <a:gd name="connsiteY76" fmla="*/ 2025317 h 4487414"/>
                <a:gd name="connsiteX77" fmla="*/ 562612 w 3193881"/>
                <a:gd name="connsiteY77" fmla="*/ 2420721 h 4487414"/>
                <a:gd name="connsiteX78" fmla="*/ 970324 w 3193881"/>
                <a:gd name="connsiteY78" fmla="*/ 2651917 h 4487414"/>
                <a:gd name="connsiteX79" fmla="*/ 970324 w 3193881"/>
                <a:gd name="connsiteY79" fmla="*/ 2257521 h 4487414"/>
                <a:gd name="connsiteX80" fmla="*/ 562611 w 3193881"/>
                <a:gd name="connsiteY80" fmla="*/ 2025317 h 4487414"/>
                <a:gd name="connsiteX81" fmla="*/ 2133307 w 3193881"/>
                <a:gd name="connsiteY81" fmla="*/ 1830666 h 4487414"/>
                <a:gd name="connsiteX82" fmla="*/ 2133306 w 3193881"/>
                <a:gd name="connsiteY82" fmla="*/ 2269892 h 4487414"/>
                <a:gd name="connsiteX83" fmla="*/ 2612290 w 3193881"/>
                <a:gd name="connsiteY83" fmla="*/ 2541693 h 4487414"/>
                <a:gd name="connsiteX84" fmla="*/ 2612289 w 3193881"/>
                <a:gd name="connsiteY84" fmla="*/ 2102467 h 4487414"/>
                <a:gd name="connsiteX85" fmla="*/ 2133307 w 3193881"/>
                <a:gd name="connsiteY85" fmla="*/ 1830666 h 4487414"/>
                <a:gd name="connsiteX86" fmla="*/ 1088214 w 3193881"/>
                <a:gd name="connsiteY86" fmla="*/ 1794362 h 4487414"/>
                <a:gd name="connsiteX87" fmla="*/ 1088214 w 3193881"/>
                <a:gd name="connsiteY87" fmla="*/ 2209597 h 4487414"/>
                <a:gd name="connsiteX88" fmla="*/ 1103788 w 3193881"/>
                <a:gd name="connsiteY88" fmla="*/ 2218325 h 4487414"/>
                <a:gd name="connsiteX89" fmla="*/ 1103850 w 3193881"/>
                <a:gd name="connsiteY89" fmla="*/ 2225466 h 4487414"/>
                <a:gd name="connsiteX90" fmla="*/ 1455736 w 3193881"/>
                <a:gd name="connsiteY90" fmla="*/ 2425143 h 4487414"/>
                <a:gd name="connsiteX91" fmla="*/ 1455736 w 3193881"/>
                <a:gd name="connsiteY91" fmla="*/ 2000650 h 4487414"/>
                <a:gd name="connsiteX92" fmla="*/ 1100105 w 3193881"/>
                <a:gd name="connsiteY92" fmla="*/ 1797757 h 4487414"/>
                <a:gd name="connsiteX93" fmla="*/ 1100134 w 3193881"/>
                <a:gd name="connsiteY93" fmla="*/ 1801191 h 4487414"/>
                <a:gd name="connsiteX94" fmla="*/ 1088214 w 3193881"/>
                <a:gd name="connsiteY94" fmla="*/ 1794362 h 4487414"/>
                <a:gd name="connsiteX95" fmla="*/ 80373 w 3193881"/>
                <a:gd name="connsiteY95" fmla="*/ 1750670 h 4487414"/>
                <a:gd name="connsiteX96" fmla="*/ 83862 w 3193881"/>
                <a:gd name="connsiteY96" fmla="*/ 2149243 h 4487414"/>
                <a:gd name="connsiteX97" fmla="*/ 444723 w 3193881"/>
                <a:gd name="connsiteY97" fmla="*/ 2353870 h 4487414"/>
                <a:gd name="connsiteX98" fmla="*/ 444722 w 3193881"/>
                <a:gd name="connsiteY98" fmla="*/ 1958175 h 4487414"/>
                <a:gd name="connsiteX99" fmla="*/ 81589 w 3193881"/>
                <a:gd name="connsiteY99" fmla="*/ 1751361 h 4487414"/>
                <a:gd name="connsiteX100" fmla="*/ 80373 w 3193881"/>
                <a:gd name="connsiteY100" fmla="*/ 1750670 h 4487414"/>
                <a:gd name="connsiteX101" fmla="*/ 2735637 w 3193881"/>
                <a:gd name="connsiteY101" fmla="*/ 1628491 h 4487414"/>
                <a:gd name="connsiteX102" fmla="*/ 2735638 w 3193881"/>
                <a:gd name="connsiteY102" fmla="*/ 2068842 h 4487414"/>
                <a:gd name="connsiteX103" fmla="*/ 3149618 w 3193881"/>
                <a:gd name="connsiteY103" fmla="*/ 2303756 h 4487414"/>
                <a:gd name="connsiteX104" fmla="*/ 3152792 w 3193881"/>
                <a:gd name="connsiteY104" fmla="*/ 1864140 h 4487414"/>
                <a:gd name="connsiteX105" fmla="*/ 2735637 w 3193881"/>
                <a:gd name="connsiteY105" fmla="*/ 1628491 h 4487414"/>
                <a:gd name="connsiteX106" fmla="*/ 1568169 w 3193881"/>
                <a:gd name="connsiteY106" fmla="*/ 1510263 h 4487414"/>
                <a:gd name="connsiteX107" fmla="*/ 1568168 w 3193881"/>
                <a:gd name="connsiteY107" fmla="*/ 1949201 h 4487414"/>
                <a:gd name="connsiteX108" fmla="*/ 2015419 w 3193881"/>
                <a:gd name="connsiteY108" fmla="*/ 2202995 h 4487414"/>
                <a:gd name="connsiteX109" fmla="*/ 2015417 w 3193881"/>
                <a:gd name="connsiteY109" fmla="*/ 1763768 h 4487414"/>
                <a:gd name="connsiteX110" fmla="*/ 1681127 w 3193881"/>
                <a:gd name="connsiteY110" fmla="*/ 1574073 h 4487414"/>
                <a:gd name="connsiteX111" fmla="*/ 1568169 w 3193881"/>
                <a:gd name="connsiteY111" fmla="*/ 1510263 h 4487414"/>
                <a:gd name="connsiteX112" fmla="*/ 562612 w 3193881"/>
                <a:gd name="connsiteY112" fmla="*/ 1493222 h 4487414"/>
                <a:gd name="connsiteX113" fmla="*/ 562612 w 3193881"/>
                <a:gd name="connsiteY113" fmla="*/ 1914985 h 4487414"/>
                <a:gd name="connsiteX114" fmla="*/ 970324 w 3193881"/>
                <a:gd name="connsiteY114" fmla="*/ 2143516 h 4487414"/>
                <a:gd name="connsiteX115" fmla="*/ 970324 w 3193881"/>
                <a:gd name="connsiteY115" fmla="*/ 1726819 h 4487414"/>
                <a:gd name="connsiteX116" fmla="*/ 562612 w 3193881"/>
                <a:gd name="connsiteY116" fmla="*/ 1493222 h 4487414"/>
                <a:gd name="connsiteX117" fmla="*/ 2138765 w 3193881"/>
                <a:gd name="connsiteY117" fmla="*/ 1291318 h 4487414"/>
                <a:gd name="connsiteX118" fmla="*/ 2138766 w 3193881"/>
                <a:gd name="connsiteY118" fmla="*/ 1730143 h 4487414"/>
                <a:gd name="connsiteX119" fmla="*/ 2617747 w 3193881"/>
                <a:gd name="connsiteY119" fmla="*/ 2001944 h 4487414"/>
                <a:gd name="connsiteX120" fmla="*/ 2617748 w 3193881"/>
                <a:gd name="connsiteY120" fmla="*/ 1561894 h 4487414"/>
                <a:gd name="connsiteX121" fmla="*/ 2138765 w 3193881"/>
                <a:gd name="connsiteY121" fmla="*/ 1291318 h 4487414"/>
                <a:gd name="connsiteX122" fmla="*/ 1082757 w 3193881"/>
                <a:gd name="connsiteY122" fmla="*/ 1236055 h 4487414"/>
                <a:gd name="connsiteX123" fmla="*/ 1082756 w 3193881"/>
                <a:gd name="connsiteY123" fmla="*/ 1673753 h 4487414"/>
                <a:gd name="connsiteX124" fmla="*/ 1450278 w 3193881"/>
                <a:gd name="connsiteY124" fmla="*/ 1882305 h 4487414"/>
                <a:gd name="connsiteX125" fmla="*/ 1450277 w 3193881"/>
                <a:gd name="connsiteY125" fmla="*/ 1443667 h 4487414"/>
                <a:gd name="connsiteX126" fmla="*/ 1082757 w 3193881"/>
                <a:gd name="connsiteY126" fmla="*/ 1236055 h 4487414"/>
                <a:gd name="connsiteX127" fmla="*/ 75673 w 3193881"/>
                <a:gd name="connsiteY127" fmla="*/ 1214231 h 4487414"/>
                <a:gd name="connsiteX128" fmla="*/ 79439 w 3193881"/>
                <a:gd name="connsiteY128" fmla="*/ 1644157 h 4487414"/>
                <a:gd name="connsiteX129" fmla="*/ 444722 w 3193881"/>
                <a:gd name="connsiteY129" fmla="*/ 1848906 h 4487414"/>
                <a:gd name="connsiteX130" fmla="*/ 444722 w 3193881"/>
                <a:gd name="connsiteY130" fmla="*/ 1425677 h 4487414"/>
                <a:gd name="connsiteX131" fmla="*/ 75673 w 3193881"/>
                <a:gd name="connsiteY131" fmla="*/ 1214231 h 4487414"/>
                <a:gd name="connsiteX132" fmla="*/ 1573625 w 3193881"/>
                <a:gd name="connsiteY132" fmla="*/ 972071 h 4487414"/>
                <a:gd name="connsiteX133" fmla="*/ 1573625 w 3193881"/>
                <a:gd name="connsiteY133" fmla="*/ 1409452 h 4487414"/>
                <a:gd name="connsiteX134" fmla="*/ 2020875 w 3193881"/>
                <a:gd name="connsiteY134" fmla="*/ 1663245 h 4487414"/>
                <a:gd name="connsiteX135" fmla="*/ 2020875 w 3193881"/>
                <a:gd name="connsiteY135" fmla="*/ 1224723 h 4487414"/>
                <a:gd name="connsiteX136" fmla="*/ 1573625 w 3193881"/>
                <a:gd name="connsiteY136" fmla="*/ 972071 h 4487414"/>
                <a:gd name="connsiteX137" fmla="*/ 557154 w 3193881"/>
                <a:gd name="connsiteY137" fmla="*/ 939143 h 4487414"/>
                <a:gd name="connsiteX138" fmla="*/ 557154 w 3193881"/>
                <a:gd name="connsiteY138" fmla="*/ 1375497 h 4487414"/>
                <a:gd name="connsiteX139" fmla="*/ 964866 w 3193881"/>
                <a:gd name="connsiteY139" fmla="*/ 1606856 h 4487414"/>
                <a:gd name="connsiteX140" fmla="*/ 964866 w 3193881"/>
                <a:gd name="connsiteY140" fmla="*/ 1169459 h 4487414"/>
                <a:gd name="connsiteX141" fmla="*/ 557154 w 3193881"/>
                <a:gd name="connsiteY141" fmla="*/ 939143 h 4487414"/>
                <a:gd name="connsiteX142" fmla="*/ 1088214 w 3193881"/>
                <a:gd name="connsiteY142" fmla="*/ 697862 h 4487414"/>
                <a:gd name="connsiteX143" fmla="*/ 1088214 w 3193881"/>
                <a:gd name="connsiteY143" fmla="*/ 1134003 h 4487414"/>
                <a:gd name="connsiteX144" fmla="*/ 1455737 w 3193881"/>
                <a:gd name="connsiteY144" fmla="*/ 1342555 h 4487414"/>
                <a:gd name="connsiteX145" fmla="*/ 1455736 w 3193881"/>
                <a:gd name="connsiteY145" fmla="*/ 905475 h 4487414"/>
                <a:gd name="connsiteX146" fmla="*/ 1088214 w 3193881"/>
                <a:gd name="connsiteY146" fmla="*/ 697862 h 4487414"/>
                <a:gd name="connsiteX147" fmla="*/ 61286 w 3193881"/>
                <a:gd name="connsiteY147" fmla="*/ 659030 h 4487414"/>
                <a:gd name="connsiteX148" fmla="*/ 64557 w 3193881"/>
                <a:gd name="connsiteY148" fmla="*/ 1028464 h 4487414"/>
                <a:gd name="connsiteX149" fmla="*/ 66411 w 3193881"/>
                <a:gd name="connsiteY149" fmla="*/ 1097023 h 4487414"/>
                <a:gd name="connsiteX150" fmla="*/ 439263 w 3193881"/>
                <a:gd name="connsiteY150" fmla="*/ 1308600 h 4487414"/>
                <a:gd name="connsiteX151" fmla="*/ 439264 w 3193881"/>
                <a:gd name="connsiteY151" fmla="*/ 872548 h 4487414"/>
                <a:gd name="connsiteX152" fmla="*/ 61286 w 3193881"/>
                <a:gd name="connsiteY152" fmla="*/ 659030 h 4487414"/>
                <a:gd name="connsiteX153" fmla="*/ 562613 w 3193881"/>
                <a:gd name="connsiteY153" fmla="*/ 400952 h 4487414"/>
                <a:gd name="connsiteX154" fmla="*/ 562612 w 3193881"/>
                <a:gd name="connsiteY154" fmla="*/ 835747 h 4487414"/>
                <a:gd name="connsiteX155" fmla="*/ 970323 w 3193881"/>
                <a:gd name="connsiteY155" fmla="*/ 1067105 h 4487414"/>
                <a:gd name="connsiteX156" fmla="*/ 970324 w 3193881"/>
                <a:gd name="connsiteY156" fmla="*/ 631267 h 4487414"/>
                <a:gd name="connsiteX157" fmla="*/ 562613 w 3193881"/>
                <a:gd name="connsiteY157" fmla="*/ 400952 h 4487414"/>
                <a:gd name="connsiteX158" fmla="*/ 66743 w 3193881"/>
                <a:gd name="connsiteY158" fmla="*/ 120837 h 4487414"/>
                <a:gd name="connsiteX159" fmla="*/ 70015 w 3193881"/>
                <a:gd name="connsiteY159" fmla="*/ 490272 h 4487414"/>
                <a:gd name="connsiteX160" fmla="*/ 71827 w 3193881"/>
                <a:gd name="connsiteY160" fmla="*/ 557248 h 4487414"/>
                <a:gd name="connsiteX161" fmla="*/ 444721 w 3193881"/>
                <a:gd name="connsiteY161" fmla="*/ 768850 h 4487414"/>
                <a:gd name="connsiteX162" fmla="*/ 444722 w 3193881"/>
                <a:gd name="connsiteY162" fmla="*/ 334357 h 4487414"/>
                <a:gd name="connsiteX163" fmla="*/ 66743 w 3193881"/>
                <a:gd name="connsiteY163" fmla="*/ 120837 h 4487414"/>
                <a:gd name="connsiteX164" fmla="*/ 0 w 3193881"/>
                <a:gd name="connsiteY164" fmla="*/ 0 h 4487414"/>
                <a:gd name="connsiteX165" fmla="*/ 3193881 w 3193881"/>
                <a:gd name="connsiteY165" fmla="*/ 1802488 h 4487414"/>
                <a:gd name="connsiteX166" fmla="*/ 3192101 w 3193881"/>
                <a:gd name="connsiteY166" fmla="*/ 4487414 h 4487414"/>
                <a:gd name="connsiteX167" fmla="*/ 12825 w 3193881"/>
                <a:gd name="connsiteY167" fmla="*/ 2696612 h 4487414"/>
                <a:gd name="connsiteX168" fmla="*/ 0 w 3193881"/>
                <a:gd name="connsiteY168" fmla="*/ 0 h 448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3193881" h="4487414">
                  <a:moveTo>
                    <a:pt x="2735637" y="3751240"/>
                  </a:moveTo>
                  <a:cubicBezTo>
                    <a:pt x="2735637" y="3899433"/>
                    <a:pt x="2735638" y="4047625"/>
                    <a:pt x="2735638" y="4195818"/>
                  </a:cubicBezTo>
                  <a:lnTo>
                    <a:pt x="3149586" y="4431070"/>
                  </a:lnTo>
                  <a:cubicBezTo>
                    <a:pt x="3150655" y="4283010"/>
                    <a:pt x="3151723" y="4134949"/>
                    <a:pt x="3152792" y="3986889"/>
                  </a:cubicBezTo>
                  <a:lnTo>
                    <a:pt x="2735637" y="3751240"/>
                  </a:lnTo>
                  <a:close/>
                  <a:moveTo>
                    <a:pt x="2138766" y="3414067"/>
                  </a:moveTo>
                  <a:lnTo>
                    <a:pt x="2138766" y="3856608"/>
                  </a:lnTo>
                  <a:lnTo>
                    <a:pt x="2617748" y="4128819"/>
                  </a:lnTo>
                  <a:cubicBezTo>
                    <a:pt x="2617748" y="3980760"/>
                    <a:pt x="2617749" y="3832702"/>
                    <a:pt x="2617749" y="3684643"/>
                  </a:cubicBezTo>
                  <a:lnTo>
                    <a:pt x="2138766" y="3414067"/>
                  </a:lnTo>
                  <a:close/>
                  <a:moveTo>
                    <a:pt x="2735638" y="3257413"/>
                  </a:moveTo>
                  <a:cubicBezTo>
                    <a:pt x="2735638" y="3386843"/>
                    <a:pt x="2735637" y="3516273"/>
                    <a:pt x="2735637" y="3645703"/>
                  </a:cubicBezTo>
                  <a:lnTo>
                    <a:pt x="3148440" y="3877282"/>
                  </a:lnTo>
                  <a:cubicBezTo>
                    <a:pt x="3147746" y="3748347"/>
                    <a:pt x="3147053" y="3619413"/>
                    <a:pt x="3146359" y="3490478"/>
                  </a:cubicBezTo>
                  <a:lnTo>
                    <a:pt x="2735638" y="3257413"/>
                  </a:lnTo>
                  <a:close/>
                  <a:moveTo>
                    <a:pt x="1573625" y="3094821"/>
                  </a:moveTo>
                  <a:cubicBezTo>
                    <a:pt x="1573625" y="3241948"/>
                    <a:pt x="1573626" y="3389075"/>
                    <a:pt x="1573626" y="3536202"/>
                  </a:cubicBezTo>
                  <a:lnTo>
                    <a:pt x="1989839" y="3771971"/>
                  </a:lnTo>
                  <a:lnTo>
                    <a:pt x="2020876" y="3789610"/>
                  </a:lnTo>
                  <a:lnTo>
                    <a:pt x="2020876" y="3347469"/>
                  </a:lnTo>
                  <a:lnTo>
                    <a:pt x="1573625" y="3094821"/>
                  </a:lnTo>
                  <a:close/>
                  <a:moveTo>
                    <a:pt x="2138766" y="2918714"/>
                  </a:moveTo>
                  <a:cubicBezTo>
                    <a:pt x="2138766" y="3049429"/>
                    <a:pt x="2138765" y="3180144"/>
                    <a:pt x="2138765" y="3310859"/>
                  </a:cubicBezTo>
                  <a:lnTo>
                    <a:pt x="2617749" y="3579567"/>
                  </a:lnTo>
                  <a:cubicBezTo>
                    <a:pt x="2617749" y="3449884"/>
                    <a:pt x="2617748" y="3320200"/>
                    <a:pt x="2617748" y="3190517"/>
                  </a:cubicBezTo>
                  <a:lnTo>
                    <a:pt x="2138766" y="2918714"/>
                  </a:lnTo>
                  <a:close/>
                  <a:moveTo>
                    <a:pt x="1088214" y="2820615"/>
                  </a:moveTo>
                  <a:cubicBezTo>
                    <a:pt x="1088214" y="2967490"/>
                    <a:pt x="1088213" y="3114364"/>
                    <a:pt x="1088213" y="3261239"/>
                  </a:cubicBezTo>
                  <a:lnTo>
                    <a:pt x="1455736" y="3469425"/>
                  </a:lnTo>
                  <a:lnTo>
                    <a:pt x="1455736" y="3028227"/>
                  </a:lnTo>
                  <a:lnTo>
                    <a:pt x="1088214" y="2820615"/>
                  </a:lnTo>
                  <a:close/>
                  <a:moveTo>
                    <a:pt x="2735638" y="2730851"/>
                  </a:moveTo>
                  <a:lnTo>
                    <a:pt x="2735638" y="3151431"/>
                  </a:lnTo>
                  <a:lnTo>
                    <a:pt x="3145790" y="3384174"/>
                  </a:lnTo>
                  <a:cubicBezTo>
                    <a:pt x="3145036" y="3243968"/>
                    <a:pt x="3144283" y="3103763"/>
                    <a:pt x="3143529" y="2963557"/>
                  </a:cubicBezTo>
                  <a:lnTo>
                    <a:pt x="2735638" y="2730851"/>
                  </a:lnTo>
                  <a:close/>
                  <a:moveTo>
                    <a:pt x="1573626" y="2598024"/>
                  </a:moveTo>
                  <a:lnTo>
                    <a:pt x="1573626" y="2993817"/>
                  </a:lnTo>
                  <a:lnTo>
                    <a:pt x="2020875" y="3244723"/>
                  </a:lnTo>
                  <a:lnTo>
                    <a:pt x="2020875" y="2851817"/>
                  </a:lnTo>
                  <a:lnTo>
                    <a:pt x="1573626" y="2598024"/>
                  </a:lnTo>
                  <a:close/>
                  <a:moveTo>
                    <a:pt x="562611" y="2523703"/>
                  </a:moveTo>
                  <a:cubicBezTo>
                    <a:pt x="562611" y="2671575"/>
                    <a:pt x="562612" y="2819448"/>
                    <a:pt x="562612" y="2967320"/>
                  </a:cubicBezTo>
                  <a:lnTo>
                    <a:pt x="832393" y="3116327"/>
                  </a:lnTo>
                  <a:lnTo>
                    <a:pt x="970324" y="3194461"/>
                  </a:lnTo>
                  <a:lnTo>
                    <a:pt x="970324" y="2754019"/>
                  </a:lnTo>
                  <a:lnTo>
                    <a:pt x="562611" y="2523703"/>
                  </a:lnTo>
                  <a:close/>
                  <a:moveTo>
                    <a:pt x="2138764" y="2390326"/>
                  </a:moveTo>
                  <a:lnTo>
                    <a:pt x="2138764" y="2812734"/>
                  </a:lnTo>
                  <a:lnTo>
                    <a:pt x="2617747" y="3084534"/>
                  </a:lnTo>
                  <a:cubicBezTo>
                    <a:pt x="2617747" y="2944220"/>
                    <a:pt x="2617748" y="2803905"/>
                    <a:pt x="2617748" y="2663591"/>
                  </a:cubicBezTo>
                  <a:lnTo>
                    <a:pt x="2138764" y="2390326"/>
                  </a:lnTo>
                  <a:close/>
                  <a:moveTo>
                    <a:pt x="1088215" y="2324662"/>
                  </a:moveTo>
                  <a:cubicBezTo>
                    <a:pt x="1088215" y="2456031"/>
                    <a:pt x="1088214" y="2587399"/>
                    <a:pt x="1088214" y="2718768"/>
                  </a:cubicBezTo>
                  <a:lnTo>
                    <a:pt x="1108269" y="2730138"/>
                  </a:lnTo>
                  <a:cubicBezTo>
                    <a:pt x="1108277" y="2731014"/>
                    <a:pt x="1108284" y="2731891"/>
                    <a:pt x="1108292" y="2732767"/>
                  </a:cubicBezTo>
                  <a:lnTo>
                    <a:pt x="1455736" y="2927682"/>
                  </a:lnTo>
                  <a:lnTo>
                    <a:pt x="1455736" y="2531127"/>
                  </a:lnTo>
                  <a:lnTo>
                    <a:pt x="1104783" y="2331975"/>
                  </a:lnTo>
                  <a:cubicBezTo>
                    <a:pt x="1104789" y="2332686"/>
                    <a:pt x="1104796" y="2333398"/>
                    <a:pt x="1104802" y="2334109"/>
                  </a:cubicBezTo>
                  <a:lnTo>
                    <a:pt x="1088215" y="2324662"/>
                  </a:lnTo>
                  <a:close/>
                  <a:moveTo>
                    <a:pt x="66744" y="2243588"/>
                  </a:moveTo>
                  <a:cubicBezTo>
                    <a:pt x="68586" y="2643800"/>
                    <a:pt x="64975" y="2416360"/>
                    <a:pt x="72275" y="2696499"/>
                  </a:cubicBezTo>
                  <a:lnTo>
                    <a:pt x="444721" y="2902210"/>
                  </a:lnTo>
                  <a:cubicBezTo>
                    <a:pt x="444721" y="2753842"/>
                    <a:pt x="444722" y="2605474"/>
                    <a:pt x="444722" y="2457106"/>
                  </a:cubicBezTo>
                  <a:lnTo>
                    <a:pt x="66744" y="2243588"/>
                  </a:lnTo>
                  <a:close/>
                  <a:moveTo>
                    <a:pt x="2730181" y="2169366"/>
                  </a:moveTo>
                  <a:lnTo>
                    <a:pt x="2730181" y="2608590"/>
                  </a:lnTo>
                  <a:lnTo>
                    <a:pt x="3144150" y="2843500"/>
                  </a:lnTo>
                  <a:cubicBezTo>
                    <a:pt x="3145202" y="2697689"/>
                    <a:pt x="3146255" y="2551878"/>
                    <a:pt x="3147307" y="2406067"/>
                  </a:cubicBezTo>
                  <a:lnTo>
                    <a:pt x="2730181" y="2169366"/>
                  </a:lnTo>
                  <a:close/>
                  <a:moveTo>
                    <a:pt x="1573626" y="2067905"/>
                  </a:moveTo>
                  <a:cubicBezTo>
                    <a:pt x="1573626" y="2209284"/>
                    <a:pt x="1573625" y="2350663"/>
                    <a:pt x="1573625" y="2492042"/>
                  </a:cubicBezTo>
                  <a:lnTo>
                    <a:pt x="2020876" y="2745836"/>
                  </a:lnTo>
                  <a:lnTo>
                    <a:pt x="2020876" y="2323067"/>
                  </a:lnTo>
                  <a:lnTo>
                    <a:pt x="1573626" y="2067905"/>
                  </a:lnTo>
                  <a:close/>
                  <a:moveTo>
                    <a:pt x="562611" y="2025317"/>
                  </a:moveTo>
                  <a:cubicBezTo>
                    <a:pt x="562611" y="2157118"/>
                    <a:pt x="562612" y="2288920"/>
                    <a:pt x="562612" y="2420721"/>
                  </a:cubicBezTo>
                  <a:lnTo>
                    <a:pt x="970324" y="2651917"/>
                  </a:lnTo>
                  <a:lnTo>
                    <a:pt x="970324" y="2257521"/>
                  </a:lnTo>
                  <a:lnTo>
                    <a:pt x="562611" y="2025317"/>
                  </a:lnTo>
                  <a:close/>
                  <a:moveTo>
                    <a:pt x="2133307" y="1830666"/>
                  </a:moveTo>
                  <a:cubicBezTo>
                    <a:pt x="2133307" y="1977075"/>
                    <a:pt x="2133306" y="2123483"/>
                    <a:pt x="2133306" y="2269892"/>
                  </a:cubicBezTo>
                  <a:lnTo>
                    <a:pt x="2612290" y="2541693"/>
                  </a:lnTo>
                  <a:cubicBezTo>
                    <a:pt x="2612290" y="2395284"/>
                    <a:pt x="2612289" y="2248876"/>
                    <a:pt x="2612289" y="2102467"/>
                  </a:cubicBezTo>
                  <a:lnTo>
                    <a:pt x="2133307" y="1830666"/>
                  </a:lnTo>
                  <a:close/>
                  <a:moveTo>
                    <a:pt x="1088214" y="1794362"/>
                  </a:moveTo>
                  <a:lnTo>
                    <a:pt x="1088214" y="2209597"/>
                  </a:lnTo>
                  <a:lnTo>
                    <a:pt x="1103788" y="2218325"/>
                  </a:lnTo>
                  <a:cubicBezTo>
                    <a:pt x="1103809" y="2220705"/>
                    <a:pt x="1103829" y="2223086"/>
                    <a:pt x="1103850" y="2225466"/>
                  </a:cubicBezTo>
                  <a:lnTo>
                    <a:pt x="1455736" y="2425143"/>
                  </a:lnTo>
                  <a:lnTo>
                    <a:pt x="1455736" y="2000650"/>
                  </a:lnTo>
                  <a:lnTo>
                    <a:pt x="1100105" y="1797757"/>
                  </a:lnTo>
                  <a:cubicBezTo>
                    <a:pt x="1100115" y="1798902"/>
                    <a:pt x="1100124" y="1800046"/>
                    <a:pt x="1100134" y="1801191"/>
                  </a:cubicBezTo>
                  <a:lnTo>
                    <a:pt x="1088214" y="1794362"/>
                  </a:lnTo>
                  <a:close/>
                  <a:moveTo>
                    <a:pt x="80373" y="1750670"/>
                  </a:moveTo>
                  <a:lnTo>
                    <a:pt x="83862" y="2149243"/>
                  </a:lnTo>
                  <a:lnTo>
                    <a:pt x="444723" y="2353870"/>
                  </a:lnTo>
                  <a:cubicBezTo>
                    <a:pt x="444723" y="2221972"/>
                    <a:pt x="444722" y="2090073"/>
                    <a:pt x="444722" y="1958175"/>
                  </a:cubicBezTo>
                  <a:lnTo>
                    <a:pt x="81589" y="1751361"/>
                  </a:lnTo>
                  <a:lnTo>
                    <a:pt x="80373" y="1750670"/>
                  </a:lnTo>
                  <a:close/>
                  <a:moveTo>
                    <a:pt x="2735637" y="1628491"/>
                  </a:moveTo>
                  <a:cubicBezTo>
                    <a:pt x="2735637" y="1775275"/>
                    <a:pt x="2735638" y="1922058"/>
                    <a:pt x="2735638" y="2068842"/>
                  </a:cubicBezTo>
                  <a:lnTo>
                    <a:pt x="3149618" y="2303756"/>
                  </a:lnTo>
                  <a:lnTo>
                    <a:pt x="3152792" y="1864140"/>
                  </a:lnTo>
                  <a:lnTo>
                    <a:pt x="2735637" y="1628491"/>
                  </a:lnTo>
                  <a:close/>
                  <a:moveTo>
                    <a:pt x="1568169" y="1510263"/>
                  </a:moveTo>
                  <a:cubicBezTo>
                    <a:pt x="1568169" y="1656576"/>
                    <a:pt x="1568168" y="1802888"/>
                    <a:pt x="1568168" y="1949201"/>
                  </a:cubicBezTo>
                  <a:lnTo>
                    <a:pt x="2015419" y="2202995"/>
                  </a:lnTo>
                  <a:cubicBezTo>
                    <a:pt x="2015418" y="2056586"/>
                    <a:pt x="2015418" y="1910177"/>
                    <a:pt x="2015417" y="1763768"/>
                  </a:cubicBezTo>
                  <a:lnTo>
                    <a:pt x="1681127" y="1574073"/>
                  </a:lnTo>
                  <a:lnTo>
                    <a:pt x="1568169" y="1510263"/>
                  </a:lnTo>
                  <a:close/>
                  <a:moveTo>
                    <a:pt x="562612" y="1493222"/>
                  </a:moveTo>
                  <a:lnTo>
                    <a:pt x="562612" y="1914985"/>
                  </a:lnTo>
                  <a:lnTo>
                    <a:pt x="970324" y="2143516"/>
                  </a:lnTo>
                  <a:lnTo>
                    <a:pt x="970324" y="1726819"/>
                  </a:lnTo>
                  <a:lnTo>
                    <a:pt x="562612" y="1493222"/>
                  </a:lnTo>
                  <a:close/>
                  <a:moveTo>
                    <a:pt x="2138765" y="1291318"/>
                  </a:moveTo>
                  <a:cubicBezTo>
                    <a:pt x="2138765" y="1437593"/>
                    <a:pt x="2138766" y="1583868"/>
                    <a:pt x="2138766" y="1730143"/>
                  </a:cubicBezTo>
                  <a:lnTo>
                    <a:pt x="2617747" y="2001944"/>
                  </a:lnTo>
                  <a:cubicBezTo>
                    <a:pt x="2617747" y="1855261"/>
                    <a:pt x="2617748" y="1708577"/>
                    <a:pt x="2617748" y="1561894"/>
                  </a:cubicBezTo>
                  <a:lnTo>
                    <a:pt x="2138765" y="1291318"/>
                  </a:lnTo>
                  <a:close/>
                  <a:moveTo>
                    <a:pt x="1082757" y="1236055"/>
                  </a:moveTo>
                  <a:cubicBezTo>
                    <a:pt x="1082757" y="1381954"/>
                    <a:pt x="1082756" y="1527854"/>
                    <a:pt x="1082756" y="1673753"/>
                  </a:cubicBezTo>
                  <a:lnTo>
                    <a:pt x="1450278" y="1882305"/>
                  </a:lnTo>
                  <a:cubicBezTo>
                    <a:pt x="1450278" y="1736092"/>
                    <a:pt x="1450277" y="1589880"/>
                    <a:pt x="1450277" y="1443667"/>
                  </a:cubicBezTo>
                  <a:lnTo>
                    <a:pt x="1082757" y="1236055"/>
                  </a:lnTo>
                  <a:close/>
                  <a:moveTo>
                    <a:pt x="75673" y="1214231"/>
                  </a:moveTo>
                  <a:cubicBezTo>
                    <a:pt x="76928" y="1357540"/>
                    <a:pt x="78184" y="1500848"/>
                    <a:pt x="79439" y="1644157"/>
                  </a:cubicBezTo>
                  <a:lnTo>
                    <a:pt x="444722" y="1848906"/>
                  </a:lnTo>
                  <a:lnTo>
                    <a:pt x="444722" y="1425677"/>
                  </a:lnTo>
                  <a:lnTo>
                    <a:pt x="75673" y="1214231"/>
                  </a:lnTo>
                  <a:close/>
                  <a:moveTo>
                    <a:pt x="1573625" y="972071"/>
                  </a:moveTo>
                  <a:lnTo>
                    <a:pt x="1573625" y="1409452"/>
                  </a:lnTo>
                  <a:lnTo>
                    <a:pt x="2020875" y="1663245"/>
                  </a:lnTo>
                  <a:lnTo>
                    <a:pt x="2020875" y="1224723"/>
                  </a:lnTo>
                  <a:lnTo>
                    <a:pt x="1573625" y="972071"/>
                  </a:lnTo>
                  <a:close/>
                  <a:moveTo>
                    <a:pt x="557154" y="939143"/>
                  </a:moveTo>
                  <a:lnTo>
                    <a:pt x="557154" y="1375497"/>
                  </a:lnTo>
                  <a:lnTo>
                    <a:pt x="964866" y="1606856"/>
                  </a:lnTo>
                  <a:lnTo>
                    <a:pt x="964866" y="1169459"/>
                  </a:lnTo>
                  <a:lnTo>
                    <a:pt x="557154" y="939143"/>
                  </a:lnTo>
                  <a:close/>
                  <a:moveTo>
                    <a:pt x="1088214" y="697862"/>
                  </a:moveTo>
                  <a:lnTo>
                    <a:pt x="1088214" y="1134003"/>
                  </a:lnTo>
                  <a:lnTo>
                    <a:pt x="1455737" y="1342555"/>
                  </a:lnTo>
                  <a:cubicBezTo>
                    <a:pt x="1455737" y="1196862"/>
                    <a:pt x="1455736" y="1051168"/>
                    <a:pt x="1455736" y="905475"/>
                  </a:cubicBezTo>
                  <a:lnTo>
                    <a:pt x="1088214" y="697862"/>
                  </a:lnTo>
                  <a:close/>
                  <a:moveTo>
                    <a:pt x="61286" y="659030"/>
                  </a:moveTo>
                  <a:cubicBezTo>
                    <a:pt x="62897" y="1009214"/>
                    <a:pt x="60333" y="878852"/>
                    <a:pt x="64557" y="1028464"/>
                  </a:cubicBezTo>
                  <a:lnTo>
                    <a:pt x="66411" y="1097023"/>
                  </a:lnTo>
                  <a:lnTo>
                    <a:pt x="439263" y="1308600"/>
                  </a:lnTo>
                  <a:cubicBezTo>
                    <a:pt x="439263" y="1163249"/>
                    <a:pt x="439264" y="1017899"/>
                    <a:pt x="439264" y="872548"/>
                  </a:cubicBezTo>
                  <a:lnTo>
                    <a:pt x="61286" y="659030"/>
                  </a:lnTo>
                  <a:close/>
                  <a:moveTo>
                    <a:pt x="562613" y="400952"/>
                  </a:moveTo>
                  <a:cubicBezTo>
                    <a:pt x="562613" y="545884"/>
                    <a:pt x="562612" y="690815"/>
                    <a:pt x="562612" y="835747"/>
                  </a:cubicBezTo>
                  <a:lnTo>
                    <a:pt x="970323" y="1067105"/>
                  </a:lnTo>
                  <a:cubicBezTo>
                    <a:pt x="970323" y="921826"/>
                    <a:pt x="970324" y="776546"/>
                    <a:pt x="970324" y="631267"/>
                  </a:cubicBezTo>
                  <a:lnTo>
                    <a:pt x="562613" y="400952"/>
                  </a:lnTo>
                  <a:close/>
                  <a:moveTo>
                    <a:pt x="66743" y="120837"/>
                  </a:moveTo>
                  <a:cubicBezTo>
                    <a:pt x="68355" y="471022"/>
                    <a:pt x="65792" y="340660"/>
                    <a:pt x="70015" y="490272"/>
                  </a:cubicBezTo>
                  <a:lnTo>
                    <a:pt x="71827" y="557248"/>
                  </a:lnTo>
                  <a:lnTo>
                    <a:pt x="444721" y="768850"/>
                  </a:lnTo>
                  <a:cubicBezTo>
                    <a:pt x="444721" y="624019"/>
                    <a:pt x="444722" y="479188"/>
                    <a:pt x="444722" y="334357"/>
                  </a:cubicBezTo>
                  <a:lnTo>
                    <a:pt x="66743" y="120837"/>
                  </a:lnTo>
                  <a:close/>
                  <a:moveTo>
                    <a:pt x="0" y="0"/>
                  </a:moveTo>
                  <a:lnTo>
                    <a:pt x="3193881" y="1802488"/>
                  </a:lnTo>
                  <a:cubicBezTo>
                    <a:pt x="3193289" y="2697463"/>
                    <a:pt x="3192694" y="3592439"/>
                    <a:pt x="3192101" y="4487414"/>
                  </a:cubicBezTo>
                  <a:lnTo>
                    <a:pt x="12825" y="2696612"/>
                  </a:lnTo>
                  <a:cubicBezTo>
                    <a:pt x="6010" y="1807901"/>
                    <a:pt x="6816" y="888711"/>
                    <a:pt x="0" y="0"/>
                  </a:cubicBezTo>
                  <a:close/>
                </a:path>
              </a:pathLst>
            </a:custGeom>
            <a:gradFill>
              <a:gsLst>
                <a:gs pos="5000">
                  <a:srgbClr val="CCE200"/>
                </a:gs>
                <a:gs pos="33000">
                  <a:srgbClr val="66D034"/>
                </a:gs>
                <a:gs pos="70000">
                  <a:srgbClr val="00ABDA"/>
                </a:gs>
                <a:gs pos="92000">
                  <a:srgbClr val="0082A5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 userDrawn="1"/>
          </p:nvSpPr>
          <p:spPr>
            <a:xfrm>
              <a:off x="6384032" y="-7799"/>
              <a:ext cx="5811089" cy="4187448"/>
            </a:xfrm>
            <a:custGeom>
              <a:avLst/>
              <a:gdLst>
                <a:gd name="connsiteX0" fmla="*/ 3448867 w 5811089"/>
                <a:gd name="connsiteY0" fmla="*/ 3527912 h 4187448"/>
                <a:gd name="connsiteX1" fmla="*/ 2807280 w 5811089"/>
                <a:gd name="connsiteY1" fmla="*/ 3897875 h 4187448"/>
                <a:gd name="connsiteX2" fmla="*/ 3196210 w 5811089"/>
                <a:gd name="connsiteY2" fmla="*/ 4112026 h 4187448"/>
                <a:gd name="connsiteX3" fmla="*/ 3832468 w 5811089"/>
                <a:gd name="connsiteY3" fmla="*/ 3745876 h 4187448"/>
                <a:gd name="connsiteX4" fmla="*/ 2828818 w 5811089"/>
                <a:gd name="connsiteY4" fmla="*/ 3187977 h 4187448"/>
                <a:gd name="connsiteX5" fmla="*/ 2193157 w 5811089"/>
                <a:gd name="connsiteY5" fmla="*/ 3553066 h 4187448"/>
                <a:gd name="connsiteX6" fmla="*/ 2345970 w 5811089"/>
                <a:gd name="connsiteY6" fmla="*/ 3640117 h 4187448"/>
                <a:gd name="connsiteX7" fmla="*/ 2690373 w 5811089"/>
                <a:gd name="connsiteY7" fmla="*/ 3824938 h 4187448"/>
                <a:gd name="connsiteX8" fmla="*/ 3311076 w 5811089"/>
                <a:gd name="connsiteY8" fmla="*/ 3461998 h 4187448"/>
                <a:gd name="connsiteX9" fmla="*/ 4117742 w 5811089"/>
                <a:gd name="connsiteY9" fmla="*/ 3142213 h 4187448"/>
                <a:gd name="connsiteX10" fmla="*/ 3571998 w 5811089"/>
                <a:gd name="connsiteY10" fmla="*/ 3456910 h 4187448"/>
                <a:gd name="connsiteX11" fmla="*/ 3955723 w 5811089"/>
                <a:gd name="connsiteY11" fmla="*/ 3674945 h 4187448"/>
                <a:gd name="connsiteX12" fmla="*/ 4502020 w 5811089"/>
                <a:gd name="connsiteY12" fmla="*/ 3360562 h 4187448"/>
                <a:gd name="connsiteX13" fmla="*/ 2264401 w 5811089"/>
                <a:gd name="connsiteY13" fmla="*/ 2867271 h 4187448"/>
                <a:gd name="connsiteX14" fmla="*/ 1628089 w 5811089"/>
                <a:gd name="connsiteY14" fmla="*/ 3227488 h 4187448"/>
                <a:gd name="connsiteX15" fmla="*/ 2011161 w 5811089"/>
                <a:gd name="connsiteY15" fmla="*/ 3448939 h 4187448"/>
                <a:gd name="connsiteX16" fmla="*/ 2010760 w 5811089"/>
                <a:gd name="connsiteY16" fmla="*/ 3449168 h 4187448"/>
                <a:gd name="connsiteX17" fmla="*/ 2078421 w 5811089"/>
                <a:gd name="connsiteY17" fmla="*/ 3487710 h 4187448"/>
                <a:gd name="connsiteX18" fmla="*/ 2712954 w 5811089"/>
                <a:gd name="connsiteY18" fmla="*/ 3122142 h 4187448"/>
                <a:gd name="connsiteX19" fmla="*/ 3499033 w 5811089"/>
                <a:gd name="connsiteY19" fmla="*/ 2803040 h 4187448"/>
                <a:gd name="connsiteX20" fmla="*/ 2952194 w 5811089"/>
                <a:gd name="connsiteY20" fmla="*/ 3117115 h 4187448"/>
                <a:gd name="connsiteX21" fmla="*/ 3433344 w 5811089"/>
                <a:gd name="connsiteY21" fmla="*/ 3390506 h 4187448"/>
                <a:gd name="connsiteX22" fmla="*/ 3975259 w 5811089"/>
                <a:gd name="connsiteY22" fmla="*/ 3073635 h 4187448"/>
                <a:gd name="connsiteX23" fmla="*/ 4773868 w 5811089"/>
                <a:gd name="connsiteY23" fmla="*/ 2763866 h 4187448"/>
                <a:gd name="connsiteX24" fmla="*/ 4240874 w 5811089"/>
                <a:gd name="connsiteY24" fmla="*/ 3071211 h 4187448"/>
                <a:gd name="connsiteX25" fmla="*/ 4625276 w 5811089"/>
                <a:gd name="connsiteY25" fmla="*/ 3289634 h 4187448"/>
                <a:gd name="connsiteX26" fmla="*/ 5158811 w 5811089"/>
                <a:gd name="connsiteY26" fmla="*/ 2982596 h 4187448"/>
                <a:gd name="connsiteX27" fmla="*/ 1782567 w 5811089"/>
                <a:gd name="connsiteY27" fmla="*/ 2576407 h 4187448"/>
                <a:gd name="connsiteX28" fmla="*/ 1144102 w 5811089"/>
                <a:gd name="connsiteY28" fmla="*/ 2947607 h 4187448"/>
                <a:gd name="connsiteX29" fmla="*/ 1511245 w 5811089"/>
                <a:gd name="connsiteY29" fmla="*/ 3156313 h 4187448"/>
                <a:gd name="connsiteX30" fmla="*/ 2153938 w 5811089"/>
                <a:gd name="connsiteY30" fmla="*/ 2787421 h 4187448"/>
                <a:gd name="connsiteX31" fmla="*/ 2939490 w 5811089"/>
                <a:gd name="connsiteY31" fmla="*/ 2485105 h 4187448"/>
                <a:gd name="connsiteX32" fmla="*/ 2388675 w 5811089"/>
                <a:gd name="connsiteY32" fmla="*/ 2796921 h 4187448"/>
                <a:gd name="connsiteX33" fmla="*/ 2836141 w 5811089"/>
                <a:gd name="connsiteY33" fmla="*/ 3051172 h 4187448"/>
                <a:gd name="connsiteX34" fmla="*/ 3382133 w 5811089"/>
                <a:gd name="connsiteY34" fmla="*/ 2736615 h 4187448"/>
                <a:gd name="connsiteX35" fmla="*/ 4156475 w 5811089"/>
                <a:gd name="connsiteY35" fmla="*/ 2425443 h 4187448"/>
                <a:gd name="connsiteX36" fmla="*/ 3622411 w 5811089"/>
                <a:gd name="connsiteY36" fmla="*/ 2732180 h 4187448"/>
                <a:gd name="connsiteX37" fmla="*/ 4097527 w 5811089"/>
                <a:gd name="connsiteY37" fmla="*/ 3002141 h 4187448"/>
                <a:gd name="connsiteX38" fmla="*/ 4626784 w 5811089"/>
                <a:gd name="connsiteY38" fmla="*/ 2692674 h 4187448"/>
                <a:gd name="connsiteX39" fmla="*/ 5390352 w 5811089"/>
                <a:gd name="connsiteY39" fmla="*/ 2408379 h 4187448"/>
                <a:gd name="connsiteX40" fmla="*/ 4896997 w 5811089"/>
                <a:gd name="connsiteY40" fmla="*/ 2692867 h 4187448"/>
                <a:gd name="connsiteX41" fmla="*/ 5282066 w 5811089"/>
                <a:gd name="connsiteY41" fmla="*/ 2911664 h 4187448"/>
                <a:gd name="connsiteX42" fmla="*/ 5775918 w 5811089"/>
                <a:gd name="connsiteY42" fmla="*/ 2627463 h 4187448"/>
                <a:gd name="connsiteX43" fmla="*/ 1278682 w 5811089"/>
                <a:gd name="connsiteY43" fmla="*/ 2290095 h 4187448"/>
                <a:gd name="connsiteX44" fmla="*/ 629939 w 5811089"/>
                <a:gd name="connsiteY44" fmla="*/ 2666981 h 4187448"/>
                <a:gd name="connsiteX45" fmla="*/ 997082 w 5811089"/>
                <a:gd name="connsiteY45" fmla="*/ 2875687 h 4187448"/>
                <a:gd name="connsiteX46" fmla="*/ 1649458 w 5811089"/>
                <a:gd name="connsiteY46" fmla="*/ 2500772 h 4187448"/>
                <a:gd name="connsiteX47" fmla="*/ 2448671 w 5811089"/>
                <a:gd name="connsiteY47" fmla="*/ 2189134 h 4187448"/>
                <a:gd name="connsiteX48" fmla="*/ 1905188 w 5811089"/>
                <a:gd name="connsiteY48" fmla="*/ 2505114 h 4187448"/>
                <a:gd name="connsiteX49" fmla="*/ 2277356 w 5811089"/>
                <a:gd name="connsiteY49" fmla="*/ 2716583 h 4187448"/>
                <a:gd name="connsiteX50" fmla="*/ 2824372 w 5811089"/>
                <a:gd name="connsiteY50" fmla="*/ 2402610 h 4187448"/>
                <a:gd name="connsiteX51" fmla="*/ 3601710 w 5811089"/>
                <a:gd name="connsiteY51" fmla="*/ 2110224 h 4187448"/>
                <a:gd name="connsiteX52" fmla="*/ 3063767 w 5811089"/>
                <a:gd name="connsiteY52" fmla="*/ 2414753 h 4187448"/>
                <a:gd name="connsiteX53" fmla="*/ 3505320 w 5811089"/>
                <a:gd name="connsiteY53" fmla="*/ 2665648 h 4187448"/>
                <a:gd name="connsiteX54" fmla="*/ 4038555 w 5811089"/>
                <a:gd name="connsiteY54" fmla="*/ 2358440 h 4187448"/>
                <a:gd name="connsiteX55" fmla="*/ 4774192 w 5811089"/>
                <a:gd name="connsiteY55" fmla="*/ 2070657 h 4187448"/>
                <a:gd name="connsiteX56" fmla="*/ 4279852 w 5811089"/>
                <a:gd name="connsiteY56" fmla="*/ 2354580 h 4187448"/>
                <a:gd name="connsiteX57" fmla="*/ 4749050 w 5811089"/>
                <a:gd name="connsiteY57" fmla="*/ 2621184 h 4187448"/>
                <a:gd name="connsiteX58" fmla="*/ 5238944 w 5811089"/>
                <a:gd name="connsiteY58" fmla="*/ 2334730 h 4187448"/>
                <a:gd name="connsiteX59" fmla="*/ 764503 w 5811089"/>
                <a:gd name="connsiteY59" fmla="*/ 2001156 h 4187448"/>
                <a:gd name="connsiteX60" fmla="*/ 123987 w 5811089"/>
                <a:gd name="connsiteY60" fmla="*/ 2367208 h 4187448"/>
                <a:gd name="connsiteX61" fmla="*/ 533147 w 5811089"/>
                <a:gd name="connsiteY61" fmla="*/ 2588545 h 4187448"/>
                <a:gd name="connsiteX62" fmla="*/ 1162475 w 5811089"/>
                <a:gd name="connsiteY62" fmla="*/ 2227285 h 4187448"/>
                <a:gd name="connsiteX63" fmla="*/ 1945048 w 5811089"/>
                <a:gd name="connsiteY63" fmla="*/ 1902973 h 4187448"/>
                <a:gd name="connsiteX64" fmla="*/ 1401351 w 5811089"/>
                <a:gd name="connsiteY64" fmla="*/ 2218831 h 4187448"/>
                <a:gd name="connsiteX65" fmla="*/ 1772799 w 5811089"/>
                <a:gd name="connsiteY65" fmla="*/ 2429891 h 4187448"/>
                <a:gd name="connsiteX66" fmla="*/ 2319473 w 5811089"/>
                <a:gd name="connsiteY66" fmla="*/ 2115721 h 4187448"/>
                <a:gd name="connsiteX67" fmla="*/ 3102079 w 5811089"/>
                <a:gd name="connsiteY67" fmla="*/ 1809245 h 4187448"/>
                <a:gd name="connsiteX68" fmla="*/ 2571292 w 5811089"/>
                <a:gd name="connsiteY68" fmla="*/ 2117842 h 4187448"/>
                <a:gd name="connsiteX69" fmla="*/ 2947791 w 5811089"/>
                <a:gd name="connsiteY69" fmla="*/ 2331770 h 4187448"/>
                <a:gd name="connsiteX70" fmla="*/ 3482026 w 5811089"/>
                <a:gd name="connsiteY70" fmla="*/ 2025133 h 4187448"/>
                <a:gd name="connsiteX71" fmla="*/ 4223922 w 5811089"/>
                <a:gd name="connsiteY71" fmla="*/ 1757991 h 4187448"/>
                <a:gd name="connsiteX72" fmla="*/ 3725986 w 5811089"/>
                <a:gd name="connsiteY72" fmla="*/ 2039872 h 4187448"/>
                <a:gd name="connsiteX73" fmla="*/ 4161740 w 5811089"/>
                <a:gd name="connsiteY73" fmla="*/ 2287470 h 4187448"/>
                <a:gd name="connsiteX74" fmla="*/ 4655317 w 5811089"/>
                <a:gd name="connsiteY74" fmla="*/ 2003111 h 4187448"/>
                <a:gd name="connsiteX75" fmla="*/ 1436391 w 5811089"/>
                <a:gd name="connsiteY75" fmla="*/ 1617171 h 4187448"/>
                <a:gd name="connsiteX76" fmla="*/ 888189 w 5811089"/>
                <a:gd name="connsiteY76" fmla="*/ 1930468 h 4187448"/>
                <a:gd name="connsiteX77" fmla="*/ 1285888 w 5811089"/>
                <a:gd name="connsiteY77" fmla="*/ 2156445 h 4187448"/>
                <a:gd name="connsiteX78" fmla="*/ 1832873 w 5811089"/>
                <a:gd name="connsiteY78" fmla="*/ 1842453 h 4187448"/>
                <a:gd name="connsiteX79" fmla="*/ 2598710 w 5811089"/>
                <a:gd name="connsiteY79" fmla="*/ 1523228 h 4187448"/>
                <a:gd name="connsiteX80" fmla="*/ 2067716 w 5811089"/>
                <a:gd name="connsiteY80" fmla="*/ 1831707 h 4187448"/>
                <a:gd name="connsiteX81" fmla="*/ 2442812 w 5811089"/>
                <a:gd name="connsiteY81" fmla="*/ 2044839 h 4187448"/>
                <a:gd name="connsiteX82" fmla="*/ 2976714 w 5811089"/>
                <a:gd name="connsiteY82" fmla="*/ 1738012 h 4187448"/>
                <a:gd name="connsiteX83" fmla="*/ 3716010 w 5811089"/>
                <a:gd name="connsiteY83" fmla="*/ 1452308 h 4187448"/>
                <a:gd name="connsiteX84" fmla="*/ 3224698 w 5811089"/>
                <a:gd name="connsiteY84" fmla="*/ 1737954 h 4187448"/>
                <a:gd name="connsiteX85" fmla="*/ 3605444 w 5811089"/>
                <a:gd name="connsiteY85" fmla="*/ 1954294 h 4187448"/>
                <a:gd name="connsiteX86" fmla="*/ 4099945 w 5811089"/>
                <a:gd name="connsiteY86" fmla="*/ 1670461 h 4187448"/>
                <a:gd name="connsiteX87" fmla="*/ 4861354 w 5811089"/>
                <a:gd name="connsiteY87" fmla="*/ 1397144 h 4187448"/>
                <a:gd name="connsiteX88" fmla="*/ 4348198 w 5811089"/>
                <a:gd name="connsiteY88" fmla="*/ 1687640 h 4187448"/>
                <a:gd name="connsiteX89" fmla="*/ 4778504 w 5811089"/>
                <a:gd name="connsiteY89" fmla="*/ 1932141 h 4187448"/>
                <a:gd name="connsiteX90" fmla="*/ 5057105 w 5811089"/>
                <a:gd name="connsiteY90" fmla="*/ 1771634 h 4187448"/>
                <a:gd name="connsiteX91" fmla="*/ 5044596 w 5811089"/>
                <a:gd name="connsiteY91" fmla="*/ 1764454 h 4187448"/>
                <a:gd name="connsiteX92" fmla="*/ 5276285 w 5811089"/>
                <a:gd name="connsiteY92" fmla="*/ 1632909 h 4187448"/>
                <a:gd name="connsiteX93" fmla="*/ 2095473 w 5811089"/>
                <a:gd name="connsiteY93" fmla="*/ 1240506 h 4187448"/>
                <a:gd name="connsiteX94" fmla="*/ 1560079 w 5811089"/>
                <a:gd name="connsiteY94" fmla="*/ 1546484 h 4187448"/>
                <a:gd name="connsiteX95" fmla="*/ 1956285 w 5811089"/>
                <a:gd name="connsiteY95" fmla="*/ 1771612 h 4187448"/>
                <a:gd name="connsiteX96" fmla="*/ 2490495 w 5811089"/>
                <a:gd name="connsiteY96" fmla="*/ 1464958 h 4187448"/>
                <a:gd name="connsiteX97" fmla="*/ 3212880 w 5811089"/>
                <a:gd name="connsiteY97" fmla="*/ 1166428 h 4187448"/>
                <a:gd name="connsiteX98" fmla="*/ 2721378 w 5811089"/>
                <a:gd name="connsiteY98" fmla="*/ 1451964 h 4187448"/>
                <a:gd name="connsiteX99" fmla="*/ 3100054 w 5811089"/>
                <a:gd name="connsiteY99" fmla="*/ 1667130 h 4187448"/>
                <a:gd name="connsiteX100" fmla="*/ 3594247 w 5811089"/>
                <a:gd name="connsiteY100" fmla="*/ 1383120 h 4187448"/>
                <a:gd name="connsiteX101" fmla="*/ 4343416 w 5811089"/>
                <a:gd name="connsiteY101" fmla="*/ 1085762 h 4187448"/>
                <a:gd name="connsiteX102" fmla="*/ 3980019 w 5811089"/>
                <a:gd name="connsiteY102" fmla="*/ 1295121 h 4187448"/>
                <a:gd name="connsiteX103" fmla="*/ 3983213 w 5811089"/>
                <a:gd name="connsiteY103" fmla="*/ 1296955 h 4187448"/>
                <a:gd name="connsiteX104" fmla="*/ 3838629 w 5811089"/>
                <a:gd name="connsiteY104" fmla="*/ 1381015 h 4187448"/>
                <a:gd name="connsiteX105" fmla="*/ 4223363 w 5811089"/>
                <a:gd name="connsiteY105" fmla="*/ 1599623 h 4187448"/>
                <a:gd name="connsiteX106" fmla="*/ 4366876 w 5811089"/>
                <a:gd name="connsiteY106" fmla="*/ 1517249 h 4187448"/>
                <a:gd name="connsiteX107" fmla="*/ 4367874 w 5811089"/>
                <a:gd name="connsiteY107" fmla="*/ 1517823 h 4187448"/>
                <a:gd name="connsiteX108" fmla="*/ 4740071 w 5811089"/>
                <a:gd name="connsiteY108" fmla="*/ 1311143 h 4187448"/>
                <a:gd name="connsiteX109" fmla="*/ 2714734 w 5811089"/>
                <a:gd name="connsiteY109" fmla="*/ 886596 h 4187448"/>
                <a:gd name="connsiteX110" fmla="*/ 2219158 w 5811089"/>
                <a:gd name="connsiteY110" fmla="*/ 1169819 h 4187448"/>
                <a:gd name="connsiteX111" fmla="*/ 2613904 w 5811089"/>
                <a:gd name="connsiteY111" fmla="*/ 1394118 h 4187448"/>
                <a:gd name="connsiteX112" fmla="*/ 3108380 w 5811089"/>
                <a:gd name="connsiteY112" fmla="*/ 1110269 h 4187448"/>
                <a:gd name="connsiteX113" fmla="*/ 3840323 w 5811089"/>
                <a:gd name="connsiteY113" fmla="*/ 799902 h 4187448"/>
                <a:gd name="connsiteX114" fmla="*/ 3478694 w 5811089"/>
                <a:gd name="connsiteY114" fmla="*/ 1007264 h 4187448"/>
                <a:gd name="connsiteX115" fmla="*/ 3482796 w 5811089"/>
                <a:gd name="connsiteY115" fmla="*/ 1009619 h 4187448"/>
                <a:gd name="connsiteX116" fmla="*/ 3335549 w 5811089"/>
                <a:gd name="connsiteY116" fmla="*/ 1095162 h 4187448"/>
                <a:gd name="connsiteX117" fmla="*/ 3717586 w 5811089"/>
                <a:gd name="connsiteY117" fmla="*/ 1312238 h 4187448"/>
                <a:gd name="connsiteX118" fmla="*/ 3863646 w 5811089"/>
                <a:gd name="connsiteY118" fmla="*/ 1228299 h 4187448"/>
                <a:gd name="connsiteX119" fmla="*/ 3865738 w 5811089"/>
                <a:gd name="connsiteY119" fmla="*/ 1229500 h 4187448"/>
                <a:gd name="connsiteX120" fmla="*/ 4228536 w 5811089"/>
                <a:gd name="connsiteY120" fmla="*/ 1020486 h 4187448"/>
                <a:gd name="connsiteX121" fmla="*/ 4970887 w 5811089"/>
                <a:gd name="connsiteY121" fmla="*/ 724263 h 4187448"/>
                <a:gd name="connsiteX122" fmla="*/ 4466601 w 5811089"/>
                <a:gd name="connsiteY122" fmla="*/ 1014792 h 4187448"/>
                <a:gd name="connsiteX123" fmla="*/ 4865540 w 5811089"/>
                <a:gd name="connsiteY123" fmla="*/ 1241470 h 4187448"/>
                <a:gd name="connsiteX124" fmla="*/ 5379170 w 5811089"/>
                <a:gd name="connsiteY124" fmla="*/ 956252 h 4187448"/>
                <a:gd name="connsiteX125" fmla="*/ 3349146 w 5811089"/>
                <a:gd name="connsiteY125" fmla="*/ 524032 h 4187448"/>
                <a:gd name="connsiteX126" fmla="*/ 2838423 w 5811089"/>
                <a:gd name="connsiteY126" fmla="*/ 815911 h 4187448"/>
                <a:gd name="connsiteX127" fmla="*/ 3231793 w 5811089"/>
                <a:gd name="connsiteY127" fmla="*/ 1039428 h 4187448"/>
                <a:gd name="connsiteX128" fmla="*/ 3741384 w 5811089"/>
                <a:gd name="connsiteY128" fmla="*/ 746903 h 4187448"/>
                <a:gd name="connsiteX129" fmla="*/ 4469282 w 5811089"/>
                <a:gd name="connsiteY129" fmla="*/ 439249 h 4187448"/>
                <a:gd name="connsiteX130" fmla="*/ 3963801 w 5811089"/>
                <a:gd name="connsiteY130" fmla="*/ 729098 h 4187448"/>
                <a:gd name="connsiteX131" fmla="*/ 4351722 w 5811089"/>
                <a:gd name="connsiteY131" fmla="*/ 949516 h 4187448"/>
                <a:gd name="connsiteX132" fmla="*/ 4856008 w 5811089"/>
                <a:gd name="connsiteY132" fmla="*/ 658989 h 4187448"/>
                <a:gd name="connsiteX133" fmla="*/ 3979160 w 5811089"/>
                <a:gd name="connsiteY133" fmla="*/ 163977 h 4187448"/>
                <a:gd name="connsiteX134" fmla="*/ 3472830 w 5811089"/>
                <a:gd name="connsiteY134" fmla="*/ 453343 h 4187448"/>
                <a:gd name="connsiteX135" fmla="*/ 3864797 w 5811089"/>
                <a:gd name="connsiteY135" fmla="*/ 676062 h 4187448"/>
                <a:gd name="connsiteX136" fmla="*/ 4369999 w 5811089"/>
                <a:gd name="connsiteY136" fmla="*/ 386055 h 4187448"/>
                <a:gd name="connsiteX137" fmla="*/ 5085850 w 5811089"/>
                <a:gd name="connsiteY137" fmla="*/ 85702 h 4187448"/>
                <a:gd name="connsiteX138" fmla="*/ 4592760 w 5811089"/>
                <a:gd name="connsiteY138" fmla="*/ 368446 h 4187448"/>
                <a:gd name="connsiteX139" fmla="*/ 4979195 w 5811089"/>
                <a:gd name="connsiteY139" fmla="*/ 588020 h 4187448"/>
                <a:gd name="connsiteX140" fmla="*/ 5471118 w 5811089"/>
                <a:gd name="connsiteY140" fmla="*/ 304614 h 4187448"/>
                <a:gd name="connsiteX141" fmla="*/ 4162317 w 5811089"/>
                <a:gd name="connsiteY141" fmla="*/ 0 h 4187448"/>
                <a:gd name="connsiteX142" fmla="*/ 4266083 w 5811089"/>
                <a:gd name="connsiteY142" fmla="*/ 0 h 4187448"/>
                <a:gd name="connsiteX143" fmla="*/ 4102843 w 5811089"/>
                <a:gd name="connsiteY143" fmla="*/ 93293 h 4187448"/>
                <a:gd name="connsiteX144" fmla="*/ 4493412 w 5811089"/>
                <a:gd name="connsiteY144" fmla="*/ 315215 h 4187448"/>
                <a:gd name="connsiteX145" fmla="*/ 4986230 w 5811089"/>
                <a:gd name="connsiteY145" fmla="*/ 32318 h 4187448"/>
                <a:gd name="connsiteX146" fmla="*/ 4929354 w 5811089"/>
                <a:gd name="connsiteY146" fmla="*/ 0 h 4187448"/>
                <a:gd name="connsiteX147" fmla="*/ 5235311 w 5811089"/>
                <a:gd name="connsiteY147" fmla="*/ 0 h 4187448"/>
                <a:gd name="connsiteX148" fmla="*/ 5209328 w 5811089"/>
                <a:gd name="connsiteY148" fmla="*/ 14899 h 4187448"/>
                <a:gd name="connsiteX149" fmla="*/ 5594304 w 5811089"/>
                <a:gd name="connsiteY149" fmla="*/ 233644 h 4187448"/>
                <a:gd name="connsiteX150" fmla="*/ 5811089 w 5811089"/>
                <a:gd name="connsiteY150" fmla="*/ 108750 h 4187448"/>
                <a:gd name="connsiteX151" fmla="*/ 5811089 w 5811089"/>
                <a:gd name="connsiteY151" fmla="*/ 240206 h 4187448"/>
                <a:gd name="connsiteX152" fmla="*/ 5709181 w 5811089"/>
                <a:gd name="connsiteY152" fmla="*/ 298918 h 4187448"/>
                <a:gd name="connsiteX153" fmla="*/ 5811089 w 5811089"/>
                <a:gd name="connsiteY153" fmla="*/ 356823 h 4187448"/>
                <a:gd name="connsiteX154" fmla="*/ 5811089 w 5811089"/>
                <a:gd name="connsiteY154" fmla="*/ 497788 h 4187448"/>
                <a:gd name="connsiteX155" fmla="*/ 5585995 w 5811089"/>
                <a:gd name="connsiteY155" fmla="*/ 369889 h 4187448"/>
                <a:gd name="connsiteX156" fmla="*/ 5094074 w 5811089"/>
                <a:gd name="connsiteY156" fmla="*/ 653293 h 4187448"/>
                <a:gd name="connsiteX157" fmla="*/ 5504640 w 5811089"/>
                <a:gd name="connsiteY157" fmla="*/ 886581 h 4187448"/>
                <a:gd name="connsiteX158" fmla="*/ 5811089 w 5811089"/>
                <a:gd name="connsiteY158" fmla="*/ 716411 h 4187448"/>
                <a:gd name="connsiteX159" fmla="*/ 5811089 w 5811089"/>
                <a:gd name="connsiteY159" fmla="*/ 859500 h 4187448"/>
                <a:gd name="connsiteX160" fmla="*/ 5618644 w 5811089"/>
                <a:gd name="connsiteY160" fmla="*/ 968443 h 4187448"/>
                <a:gd name="connsiteX161" fmla="*/ 5811089 w 5811089"/>
                <a:gd name="connsiteY161" fmla="*/ 1077792 h 4187448"/>
                <a:gd name="connsiteX162" fmla="*/ 5811089 w 5811089"/>
                <a:gd name="connsiteY162" fmla="*/ 1218756 h 4187448"/>
                <a:gd name="connsiteX163" fmla="*/ 5494370 w 5811089"/>
                <a:gd name="connsiteY163" fmla="*/ 1038794 h 4187448"/>
                <a:gd name="connsiteX164" fmla="*/ 4985629 w 5811089"/>
                <a:gd name="connsiteY164" fmla="*/ 1326792 h 4187448"/>
                <a:gd name="connsiteX165" fmla="*/ 5400378 w 5811089"/>
                <a:gd name="connsiteY165" fmla="*/ 1562453 h 4187448"/>
                <a:gd name="connsiteX166" fmla="*/ 5811089 w 5811089"/>
                <a:gd name="connsiteY166" fmla="*/ 1329268 h 4187448"/>
                <a:gd name="connsiteX167" fmla="*/ 5811089 w 5811089"/>
                <a:gd name="connsiteY167" fmla="*/ 1473719 h 4187448"/>
                <a:gd name="connsiteX168" fmla="*/ 5529263 w 5811089"/>
                <a:gd name="connsiteY168" fmla="*/ 1635686 h 4187448"/>
                <a:gd name="connsiteX169" fmla="*/ 5811089 w 5811089"/>
                <a:gd name="connsiteY169" fmla="*/ 1795823 h 4187448"/>
                <a:gd name="connsiteX170" fmla="*/ 5811089 w 5811089"/>
                <a:gd name="connsiteY170" fmla="*/ 1936788 h 4187448"/>
                <a:gd name="connsiteX171" fmla="*/ 5405922 w 5811089"/>
                <a:gd name="connsiteY171" fmla="*/ 1706570 h 4187448"/>
                <a:gd name="connsiteX172" fmla="*/ 5299670 w 5811089"/>
                <a:gd name="connsiteY172" fmla="*/ 1767635 h 4187448"/>
                <a:gd name="connsiteX173" fmla="*/ 5300820 w 5811089"/>
                <a:gd name="connsiteY173" fmla="*/ 1768190 h 4187448"/>
                <a:gd name="connsiteX174" fmla="*/ 4897568 w 5811089"/>
                <a:gd name="connsiteY174" fmla="*/ 1999796 h 4187448"/>
                <a:gd name="connsiteX175" fmla="*/ 5361210 w 5811089"/>
                <a:gd name="connsiteY175" fmla="*/ 2263240 h 4187448"/>
                <a:gd name="connsiteX176" fmla="*/ 5796858 w 5811089"/>
                <a:gd name="connsiteY176" fmla="*/ 2008505 h 4187448"/>
                <a:gd name="connsiteX177" fmla="*/ 5798706 w 5811089"/>
                <a:gd name="connsiteY177" fmla="*/ 2009401 h 4187448"/>
                <a:gd name="connsiteX178" fmla="*/ 5811089 w 5811089"/>
                <a:gd name="connsiteY178" fmla="*/ 2001955 h 4187448"/>
                <a:gd name="connsiteX179" fmla="*/ 5811089 w 5811089"/>
                <a:gd name="connsiteY179" fmla="*/ 2165766 h 4187448"/>
                <a:gd name="connsiteX180" fmla="*/ 5513480 w 5811089"/>
                <a:gd name="connsiteY180" fmla="*/ 2337379 h 4187448"/>
                <a:gd name="connsiteX181" fmla="*/ 5811089 w 5811089"/>
                <a:gd name="connsiteY181" fmla="*/ 2506482 h 4187448"/>
                <a:gd name="connsiteX182" fmla="*/ 5811089 w 5811089"/>
                <a:gd name="connsiteY182" fmla="*/ 2695377 h 4187448"/>
                <a:gd name="connsiteX183" fmla="*/ 3181665 w 5811089"/>
                <a:gd name="connsiteY183" fmla="*/ 4187448 h 4187448"/>
                <a:gd name="connsiteX184" fmla="*/ 0 w 5811089"/>
                <a:gd name="connsiteY184" fmla="*/ 2378083 h 41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5811089" h="4187448">
                  <a:moveTo>
                    <a:pt x="3448867" y="3527912"/>
                  </a:moveTo>
                  <a:lnTo>
                    <a:pt x="2807280" y="3897875"/>
                  </a:lnTo>
                  <a:lnTo>
                    <a:pt x="3196210" y="4112026"/>
                  </a:lnTo>
                  <a:lnTo>
                    <a:pt x="3832468" y="3745876"/>
                  </a:lnTo>
                  <a:close/>
                  <a:moveTo>
                    <a:pt x="2828818" y="3187977"/>
                  </a:moveTo>
                  <a:lnTo>
                    <a:pt x="2193157" y="3553066"/>
                  </a:lnTo>
                  <a:lnTo>
                    <a:pt x="2345970" y="3640117"/>
                  </a:lnTo>
                  <a:cubicBezTo>
                    <a:pt x="2462812" y="3701610"/>
                    <a:pt x="2581188" y="3762082"/>
                    <a:pt x="2690373" y="3824938"/>
                  </a:cubicBezTo>
                  <a:lnTo>
                    <a:pt x="3311076" y="3461998"/>
                  </a:lnTo>
                  <a:close/>
                  <a:moveTo>
                    <a:pt x="4117742" y="3142213"/>
                  </a:moveTo>
                  <a:lnTo>
                    <a:pt x="3571998" y="3456910"/>
                  </a:lnTo>
                  <a:lnTo>
                    <a:pt x="3955723" y="3674945"/>
                  </a:lnTo>
                  <a:lnTo>
                    <a:pt x="4502020" y="3360562"/>
                  </a:lnTo>
                  <a:close/>
                  <a:moveTo>
                    <a:pt x="2264401" y="2867271"/>
                  </a:moveTo>
                  <a:lnTo>
                    <a:pt x="1628089" y="3227488"/>
                  </a:lnTo>
                  <a:lnTo>
                    <a:pt x="2011161" y="3448939"/>
                  </a:lnTo>
                  <a:lnTo>
                    <a:pt x="2010760" y="3449168"/>
                  </a:lnTo>
                  <a:lnTo>
                    <a:pt x="2078421" y="3487710"/>
                  </a:lnTo>
                  <a:lnTo>
                    <a:pt x="2712954" y="3122142"/>
                  </a:lnTo>
                  <a:close/>
                  <a:moveTo>
                    <a:pt x="3499033" y="2803040"/>
                  </a:moveTo>
                  <a:lnTo>
                    <a:pt x="2952194" y="3117115"/>
                  </a:lnTo>
                  <a:lnTo>
                    <a:pt x="3433344" y="3390506"/>
                  </a:lnTo>
                  <a:lnTo>
                    <a:pt x="3975259" y="3073635"/>
                  </a:lnTo>
                  <a:close/>
                  <a:moveTo>
                    <a:pt x="4773868" y="2763866"/>
                  </a:moveTo>
                  <a:lnTo>
                    <a:pt x="4240874" y="3071211"/>
                  </a:lnTo>
                  <a:lnTo>
                    <a:pt x="4625276" y="3289634"/>
                  </a:lnTo>
                  <a:lnTo>
                    <a:pt x="5158811" y="2982596"/>
                  </a:lnTo>
                  <a:close/>
                  <a:moveTo>
                    <a:pt x="1782567" y="2576407"/>
                  </a:moveTo>
                  <a:lnTo>
                    <a:pt x="1144102" y="2947607"/>
                  </a:lnTo>
                  <a:lnTo>
                    <a:pt x="1511245" y="3156313"/>
                  </a:lnTo>
                  <a:lnTo>
                    <a:pt x="2153938" y="2787421"/>
                  </a:lnTo>
                  <a:close/>
                  <a:moveTo>
                    <a:pt x="2939490" y="2485105"/>
                  </a:moveTo>
                  <a:lnTo>
                    <a:pt x="2388675" y="2796921"/>
                  </a:lnTo>
                  <a:lnTo>
                    <a:pt x="2836141" y="3051172"/>
                  </a:lnTo>
                  <a:lnTo>
                    <a:pt x="3382133" y="2736615"/>
                  </a:lnTo>
                  <a:close/>
                  <a:moveTo>
                    <a:pt x="4156475" y="2425443"/>
                  </a:moveTo>
                  <a:lnTo>
                    <a:pt x="3622411" y="2732180"/>
                  </a:lnTo>
                  <a:lnTo>
                    <a:pt x="4097527" y="3002141"/>
                  </a:lnTo>
                  <a:lnTo>
                    <a:pt x="4626784" y="2692674"/>
                  </a:lnTo>
                  <a:close/>
                  <a:moveTo>
                    <a:pt x="5390352" y="2408379"/>
                  </a:moveTo>
                  <a:lnTo>
                    <a:pt x="4896997" y="2692867"/>
                  </a:lnTo>
                  <a:lnTo>
                    <a:pt x="5282066" y="2911664"/>
                  </a:lnTo>
                  <a:lnTo>
                    <a:pt x="5775918" y="2627463"/>
                  </a:lnTo>
                  <a:close/>
                  <a:moveTo>
                    <a:pt x="1278682" y="2290095"/>
                  </a:moveTo>
                  <a:lnTo>
                    <a:pt x="629939" y="2666981"/>
                  </a:lnTo>
                  <a:lnTo>
                    <a:pt x="997082" y="2875687"/>
                  </a:lnTo>
                  <a:lnTo>
                    <a:pt x="1649458" y="2500772"/>
                  </a:lnTo>
                  <a:close/>
                  <a:moveTo>
                    <a:pt x="2448671" y="2189134"/>
                  </a:moveTo>
                  <a:lnTo>
                    <a:pt x="1905188" y="2505114"/>
                  </a:lnTo>
                  <a:lnTo>
                    <a:pt x="2277356" y="2716583"/>
                  </a:lnTo>
                  <a:lnTo>
                    <a:pt x="2824372" y="2402610"/>
                  </a:lnTo>
                  <a:close/>
                  <a:moveTo>
                    <a:pt x="3601710" y="2110224"/>
                  </a:moveTo>
                  <a:lnTo>
                    <a:pt x="3063767" y="2414753"/>
                  </a:lnTo>
                  <a:lnTo>
                    <a:pt x="3505320" y="2665648"/>
                  </a:lnTo>
                  <a:lnTo>
                    <a:pt x="4038555" y="2358440"/>
                  </a:lnTo>
                  <a:close/>
                  <a:moveTo>
                    <a:pt x="4774192" y="2070657"/>
                  </a:moveTo>
                  <a:lnTo>
                    <a:pt x="4279852" y="2354580"/>
                  </a:lnTo>
                  <a:lnTo>
                    <a:pt x="4749050" y="2621184"/>
                  </a:lnTo>
                  <a:lnTo>
                    <a:pt x="5238944" y="2334730"/>
                  </a:lnTo>
                  <a:close/>
                  <a:moveTo>
                    <a:pt x="764503" y="2001156"/>
                  </a:moveTo>
                  <a:lnTo>
                    <a:pt x="123987" y="2367208"/>
                  </a:lnTo>
                  <a:lnTo>
                    <a:pt x="533147" y="2588545"/>
                  </a:lnTo>
                  <a:lnTo>
                    <a:pt x="1162475" y="2227285"/>
                  </a:lnTo>
                  <a:close/>
                  <a:moveTo>
                    <a:pt x="1945048" y="1902973"/>
                  </a:moveTo>
                  <a:lnTo>
                    <a:pt x="1401351" y="2218831"/>
                  </a:lnTo>
                  <a:lnTo>
                    <a:pt x="1772799" y="2429891"/>
                  </a:lnTo>
                  <a:lnTo>
                    <a:pt x="2319473" y="2115721"/>
                  </a:lnTo>
                  <a:close/>
                  <a:moveTo>
                    <a:pt x="3102079" y="1809245"/>
                  </a:moveTo>
                  <a:lnTo>
                    <a:pt x="2571292" y="2117842"/>
                  </a:lnTo>
                  <a:lnTo>
                    <a:pt x="2947791" y="2331770"/>
                  </a:lnTo>
                  <a:lnTo>
                    <a:pt x="3482026" y="2025133"/>
                  </a:lnTo>
                  <a:close/>
                  <a:moveTo>
                    <a:pt x="4223922" y="1757991"/>
                  </a:moveTo>
                  <a:lnTo>
                    <a:pt x="3725986" y="2039872"/>
                  </a:lnTo>
                  <a:lnTo>
                    <a:pt x="4161740" y="2287470"/>
                  </a:lnTo>
                  <a:lnTo>
                    <a:pt x="4655317" y="2003111"/>
                  </a:lnTo>
                  <a:close/>
                  <a:moveTo>
                    <a:pt x="1436391" y="1617171"/>
                  </a:moveTo>
                  <a:lnTo>
                    <a:pt x="888189" y="1930468"/>
                  </a:lnTo>
                  <a:lnTo>
                    <a:pt x="1285888" y="2156445"/>
                  </a:lnTo>
                  <a:lnTo>
                    <a:pt x="1832873" y="1842453"/>
                  </a:lnTo>
                  <a:close/>
                  <a:moveTo>
                    <a:pt x="2598710" y="1523228"/>
                  </a:moveTo>
                  <a:lnTo>
                    <a:pt x="2067716" y="1831707"/>
                  </a:lnTo>
                  <a:lnTo>
                    <a:pt x="2442812" y="2044839"/>
                  </a:lnTo>
                  <a:lnTo>
                    <a:pt x="2976714" y="1738012"/>
                  </a:lnTo>
                  <a:close/>
                  <a:moveTo>
                    <a:pt x="3716010" y="1452308"/>
                  </a:moveTo>
                  <a:lnTo>
                    <a:pt x="3224698" y="1737954"/>
                  </a:lnTo>
                  <a:lnTo>
                    <a:pt x="3605444" y="1954294"/>
                  </a:lnTo>
                  <a:lnTo>
                    <a:pt x="4099945" y="1670461"/>
                  </a:lnTo>
                  <a:close/>
                  <a:moveTo>
                    <a:pt x="4861354" y="1397144"/>
                  </a:moveTo>
                  <a:lnTo>
                    <a:pt x="4348198" y="1687640"/>
                  </a:lnTo>
                  <a:lnTo>
                    <a:pt x="4778504" y="1932141"/>
                  </a:lnTo>
                  <a:lnTo>
                    <a:pt x="5057105" y="1771634"/>
                  </a:lnTo>
                  <a:lnTo>
                    <a:pt x="5044596" y="1764454"/>
                  </a:lnTo>
                  <a:lnTo>
                    <a:pt x="5276285" y="1632909"/>
                  </a:lnTo>
                  <a:close/>
                  <a:moveTo>
                    <a:pt x="2095473" y="1240506"/>
                  </a:moveTo>
                  <a:lnTo>
                    <a:pt x="1560079" y="1546484"/>
                  </a:lnTo>
                  <a:lnTo>
                    <a:pt x="1956285" y="1771612"/>
                  </a:lnTo>
                  <a:lnTo>
                    <a:pt x="2490495" y="1464958"/>
                  </a:lnTo>
                  <a:close/>
                  <a:moveTo>
                    <a:pt x="3212880" y="1166428"/>
                  </a:moveTo>
                  <a:lnTo>
                    <a:pt x="2721378" y="1451964"/>
                  </a:lnTo>
                  <a:lnTo>
                    <a:pt x="3100054" y="1667130"/>
                  </a:lnTo>
                  <a:lnTo>
                    <a:pt x="3594247" y="1383120"/>
                  </a:lnTo>
                  <a:close/>
                  <a:moveTo>
                    <a:pt x="4343416" y="1085762"/>
                  </a:moveTo>
                  <a:lnTo>
                    <a:pt x="3980019" y="1295121"/>
                  </a:lnTo>
                  <a:lnTo>
                    <a:pt x="3983213" y="1296955"/>
                  </a:lnTo>
                  <a:lnTo>
                    <a:pt x="3838629" y="1381015"/>
                  </a:lnTo>
                  <a:lnTo>
                    <a:pt x="4223363" y="1599623"/>
                  </a:lnTo>
                  <a:lnTo>
                    <a:pt x="4366876" y="1517249"/>
                  </a:lnTo>
                  <a:lnTo>
                    <a:pt x="4367874" y="1517823"/>
                  </a:lnTo>
                  <a:lnTo>
                    <a:pt x="4740071" y="1311143"/>
                  </a:lnTo>
                  <a:close/>
                  <a:moveTo>
                    <a:pt x="2714734" y="886596"/>
                  </a:moveTo>
                  <a:lnTo>
                    <a:pt x="2219158" y="1169819"/>
                  </a:lnTo>
                  <a:lnTo>
                    <a:pt x="2613904" y="1394118"/>
                  </a:lnTo>
                  <a:lnTo>
                    <a:pt x="3108380" y="1110269"/>
                  </a:lnTo>
                  <a:close/>
                  <a:moveTo>
                    <a:pt x="3840323" y="799902"/>
                  </a:moveTo>
                  <a:lnTo>
                    <a:pt x="3478694" y="1007264"/>
                  </a:lnTo>
                  <a:lnTo>
                    <a:pt x="3482796" y="1009619"/>
                  </a:lnTo>
                  <a:lnTo>
                    <a:pt x="3335549" y="1095162"/>
                  </a:lnTo>
                  <a:lnTo>
                    <a:pt x="3717586" y="1312238"/>
                  </a:lnTo>
                  <a:lnTo>
                    <a:pt x="3863646" y="1228299"/>
                  </a:lnTo>
                  <a:lnTo>
                    <a:pt x="3865738" y="1229500"/>
                  </a:lnTo>
                  <a:lnTo>
                    <a:pt x="4228536" y="1020486"/>
                  </a:lnTo>
                  <a:close/>
                  <a:moveTo>
                    <a:pt x="4970887" y="724263"/>
                  </a:moveTo>
                  <a:lnTo>
                    <a:pt x="4466601" y="1014792"/>
                  </a:lnTo>
                  <a:lnTo>
                    <a:pt x="4865540" y="1241470"/>
                  </a:lnTo>
                  <a:lnTo>
                    <a:pt x="5379170" y="956252"/>
                  </a:lnTo>
                  <a:close/>
                  <a:moveTo>
                    <a:pt x="3349146" y="524032"/>
                  </a:moveTo>
                  <a:lnTo>
                    <a:pt x="2838423" y="815911"/>
                  </a:lnTo>
                  <a:lnTo>
                    <a:pt x="3231793" y="1039428"/>
                  </a:lnTo>
                  <a:lnTo>
                    <a:pt x="3741384" y="746903"/>
                  </a:lnTo>
                  <a:close/>
                  <a:moveTo>
                    <a:pt x="4469282" y="439249"/>
                  </a:moveTo>
                  <a:lnTo>
                    <a:pt x="3963801" y="729098"/>
                  </a:lnTo>
                  <a:lnTo>
                    <a:pt x="4351722" y="949516"/>
                  </a:lnTo>
                  <a:lnTo>
                    <a:pt x="4856008" y="658989"/>
                  </a:lnTo>
                  <a:close/>
                  <a:moveTo>
                    <a:pt x="3979160" y="163977"/>
                  </a:moveTo>
                  <a:lnTo>
                    <a:pt x="3472830" y="453343"/>
                  </a:lnTo>
                  <a:lnTo>
                    <a:pt x="3864797" y="676062"/>
                  </a:lnTo>
                  <a:lnTo>
                    <a:pt x="4369999" y="386055"/>
                  </a:lnTo>
                  <a:close/>
                  <a:moveTo>
                    <a:pt x="5085850" y="85702"/>
                  </a:moveTo>
                  <a:lnTo>
                    <a:pt x="4592760" y="368446"/>
                  </a:lnTo>
                  <a:lnTo>
                    <a:pt x="4979195" y="588020"/>
                  </a:lnTo>
                  <a:lnTo>
                    <a:pt x="5471118" y="304614"/>
                  </a:lnTo>
                  <a:close/>
                  <a:moveTo>
                    <a:pt x="4162317" y="0"/>
                  </a:moveTo>
                  <a:lnTo>
                    <a:pt x="4266083" y="0"/>
                  </a:lnTo>
                  <a:lnTo>
                    <a:pt x="4102843" y="93293"/>
                  </a:lnTo>
                  <a:lnTo>
                    <a:pt x="4493412" y="315215"/>
                  </a:lnTo>
                  <a:lnTo>
                    <a:pt x="4986230" y="32318"/>
                  </a:lnTo>
                  <a:lnTo>
                    <a:pt x="4929354" y="0"/>
                  </a:lnTo>
                  <a:lnTo>
                    <a:pt x="5235311" y="0"/>
                  </a:lnTo>
                  <a:lnTo>
                    <a:pt x="5209328" y="14899"/>
                  </a:lnTo>
                  <a:lnTo>
                    <a:pt x="5594304" y="233644"/>
                  </a:lnTo>
                  <a:lnTo>
                    <a:pt x="5811089" y="108750"/>
                  </a:lnTo>
                  <a:lnTo>
                    <a:pt x="5811089" y="240206"/>
                  </a:lnTo>
                  <a:lnTo>
                    <a:pt x="5709181" y="298918"/>
                  </a:lnTo>
                  <a:lnTo>
                    <a:pt x="5811089" y="356823"/>
                  </a:lnTo>
                  <a:lnTo>
                    <a:pt x="5811089" y="497788"/>
                  </a:lnTo>
                  <a:lnTo>
                    <a:pt x="5585995" y="369889"/>
                  </a:lnTo>
                  <a:lnTo>
                    <a:pt x="5094074" y="653293"/>
                  </a:lnTo>
                  <a:lnTo>
                    <a:pt x="5504640" y="886581"/>
                  </a:lnTo>
                  <a:lnTo>
                    <a:pt x="5811089" y="716411"/>
                  </a:lnTo>
                  <a:lnTo>
                    <a:pt x="5811089" y="859500"/>
                  </a:lnTo>
                  <a:lnTo>
                    <a:pt x="5618644" y="968443"/>
                  </a:lnTo>
                  <a:lnTo>
                    <a:pt x="5811089" y="1077792"/>
                  </a:lnTo>
                  <a:lnTo>
                    <a:pt x="5811089" y="1218756"/>
                  </a:lnTo>
                  <a:lnTo>
                    <a:pt x="5494370" y="1038794"/>
                  </a:lnTo>
                  <a:lnTo>
                    <a:pt x="4985629" y="1326792"/>
                  </a:lnTo>
                  <a:lnTo>
                    <a:pt x="5400378" y="1562453"/>
                  </a:lnTo>
                  <a:lnTo>
                    <a:pt x="5811089" y="1329268"/>
                  </a:lnTo>
                  <a:lnTo>
                    <a:pt x="5811089" y="1473719"/>
                  </a:lnTo>
                  <a:lnTo>
                    <a:pt x="5529263" y="1635686"/>
                  </a:lnTo>
                  <a:lnTo>
                    <a:pt x="5811089" y="1795823"/>
                  </a:lnTo>
                  <a:lnTo>
                    <a:pt x="5811089" y="1936788"/>
                  </a:lnTo>
                  <a:lnTo>
                    <a:pt x="5405922" y="1706570"/>
                  </a:lnTo>
                  <a:lnTo>
                    <a:pt x="5299670" y="1767635"/>
                  </a:lnTo>
                  <a:lnTo>
                    <a:pt x="5300820" y="1768190"/>
                  </a:lnTo>
                  <a:lnTo>
                    <a:pt x="4897568" y="1999796"/>
                  </a:lnTo>
                  <a:lnTo>
                    <a:pt x="5361210" y="2263240"/>
                  </a:lnTo>
                  <a:lnTo>
                    <a:pt x="5796858" y="2008505"/>
                  </a:lnTo>
                  <a:lnTo>
                    <a:pt x="5798706" y="2009401"/>
                  </a:lnTo>
                  <a:lnTo>
                    <a:pt x="5811089" y="2001955"/>
                  </a:lnTo>
                  <a:lnTo>
                    <a:pt x="5811089" y="2165766"/>
                  </a:lnTo>
                  <a:lnTo>
                    <a:pt x="5513480" y="2337379"/>
                  </a:lnTo>
                  <a:lnTo>
                    <a:pt x="5811089" y="2506482"/>
                  </a:lnTo>
                  <a:lnTo>
                    <a:pt x="5811089" y="2695377"/>
                  </a:lnTo>
                  <a:lnTo>
                    <a:pt x="3181665" y="4187448"/>
                  </a:lnTo>
                  <a:lnTo>
                    <a:pt x="0" y="2378083"/>
                  </a:lnTo>
                  <a:close/>
                </a:path>
              </a:pathLst>
            </a:custGeom>
            <a:gradFill>
              <a:gsLst>
                <a:gs pos="79000">
                  <a:srgbClr val="66D034"/>
                </a:gs>
                <a:gs pos="32000">
                  <a:srgbClr val="E4F25C"/>
                </a:gs>
                <a:gs pos="94000">
                  <a:srgbClr val="00B463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7" name="Прямоугольник 6"/>
          <p:cNvSpPr/>
          <p:nvPr userDrawn="1"/>
        </p:nvSpPr>
        <p:spPr>
          <a:xfrm>
            <a:off x="-1915" y="-11758"/>
            <a:ext cx="12192000" cy="41215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12000"/>
                </a:srgbClr>
              </a:gs>
            </a:gsLst>
            <a:lin ang="6600000" scaled="0"/>
            <a:tileRect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000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яяя</a:t>
            </a:r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-1915" y="3501008"/>
            <a:ext cx="12192000" cy="3344413"/>
          </a:xfrm>
          <a:prstGeom prst="rect">
            <a:avLst/>
          </a:prstGeom>
          <a:gradFill flip="none" rotWithShape="1">
            <a:gsLst>
              <a:gs pos="38000">
                <a:schemeClr val="bg1">
                  <a:alpha val="85000"/>
                </a:schemeClr>
              </a:gs>
              <a:gs pos="9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1915" y="3789040"/>
            <a:ext cx="8762211" cy="3072599"/>
          </a:xfrm>
          <a:prstGeom prst="rect">
            <a:avLst/>
          </a:prstGeom>
          <a:gradFill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8000"/>
                </a:srgbClr>
              </a:gs>
            </a:gsLst>
            <a:lin ang="12000000" scaled="0"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Текст 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243138" y="4724400"/>
            <a:ext cx="9182100" cy="256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lnSpc>
                <a:spcPts val="2200"/>
              </a:lnSpc>
              <a:spcBef>
                <a:spcPts val="0"/>
              </a:spcBef>
              <a:defRPr lang="ru-RU" sz="1800" b="1" kern="1200" baseline="0" dirty="0" smtClean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 indent="0" algn="l" defTabSz="1217613" rtl="0" eaLnBrk="1" fontAlgn="base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ru-RU" dirty="0" smtClean="0"/>
              <a:t>Фамилия Имя Отчество</a:t>
            </a:r>
          </a:p>
        </p:txBody>
      </p:sp>
      <p:sp>
        <p:nvSpPr>
          <p:cNvPr id="11" name="Текст 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243138" y="4941168"/>
            <a:ext cx="9182100" cy="303536"/>
          </a:xfrm>
          <a:prstGeom prst="rect">
            <a:avLst/>
          </a:prstGeom>
        </p:spPr>
        <p:txBody>
          <a:bodyPr wrap="square" lIns="0" tIns="72000" rIns="0" bIns="0">
            <a:spAutoFit/>
          </a:bodyPr>
          <a:lstStyle>
            <a:lvl1pPr indent="0">
              <a:lnSpc>
                <a:spcPts val="2000"/>
              </a:lnSpc>
              <a:spcBef>
                <a:spcPts val="0"/>
              </a:spcBef>
              <a:defRPr lang="ru-RU" sz="1600" b="0" kern="1200" dirty="0" smtClean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 indent="0" algn="l" defTabSz="1217613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ru-RU" dirty="0" smtClean="0"/>
              <a:t>Должность</a:t>
            </a:r>
          </a:p>
        </p:txBody>
      </p:sp>
      <p:sp>
        <p:nvSpPr>
          <p:cNvPr id="12" name="Прямоугольник с одним вырезанным углом 11"/>
          <p:cNvSpPr/>
          <p:nvPr userDrawn="1"/>
        </p:nvSpPr>
        <p:spPr>
          <a:xfrm>
            <a:off x="0" y="1497585"/>
            <a:ext cx="9679727" cy="2652140"/>
          </a:xfrm>
          <a:prstGeom prst="snip1Rect">
            <a:avLst>
              <a:gd name="adj" fmla="val 13881"/>
            </a:avLst>
          </a:prstGeom>
          <a:solidFill>
            <a:schemeClr val="bg1"/>
          </a:solidFill>
          <a:ln>
            <a:noFill/>
          </a:ln>
          <a:effectLst>
            <a:outerShdw blurRad="304800" algn="ctr" rotWithShape="0">
              <a:srgbClr val="00206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eaLnBrk="1" hangingPunct="1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Текст 2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252662" y="1813774"/>
            <a:ext cx="7083698" cy="2155286"/>
          </a:xfrm>
          <a:prstGeom prst="rect">
            <a:avLst/>
          </a:prstGeom>
        </p:spPr>
        <p:txBody>
          <a:bodyPr lIns="0" tIns="0" rIns="0" bIns="72000" anchor="ctr" anchorCtr="0"/>
          <a:lstStyle>
            <a:lvl1pPr indent="0">
              <a:lnSpc>
                <a:spcPts val="4400"/>
              </a:lnSpc>
              <a:spcBef>
                <a:spcPts val="0"/>
              </a:spcBef>
              <a:defRPr sz="4000" b="0" spc="40" baseline="0"/>
            </a:lvl1pPr>
          </a:lstStyle>
          <a:p>
            <a:pPr lvl="0"/>
            <a:r>
              <a:rPr lang="ru-RU" dirty="0" smtClean="0"/>
              <a:t>НАЗВАНИЕ ШМУЦТИТУЛА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4" y="152401"/>
            <a:ext cx="1527645" cy="8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5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 userDrawn="1"/>
        </p:nvGrpSpPr>
        <p:grpSpPr>
          <a:xfrm>
            <a:off x="6384032" y="-7799"/>
            <a:ext cx="5825783" cy="6857179"/>
            <a:chOff x="6384032" y="-7799"/>
            <a:chExt cx="5825783" cy="6857179"/>
          </a:xfrm>
        </p:grpSpPr>
        <p:sp>
          <p:nvSpPr>
            <p:cNvPr id="17" name="Полилиния 16"/>
            <p:cNvSpPr/>
            <p:nvPr userDrawn="1"/>
          </p:nvSpPr>
          <p:spPr>
            <a:xfrm>
              <a:off x="9589105" y="2676967"/>
              <a:ext cx="2620710" cy="4169258"/>
            </a:xfrm>
            <a:custGeom>
              <a:avLst/>
              <a:gdLst>
                <a:gd name="connsiteX0" fmla="*/ 686515 w 2620710"/>
                <a:gd name="connsiteY0" fmla="*/ 3331746 h 4169258"/>
                <a:gd name="connsiteX1" fmla="*/ 70247 w 2620710"/>
                <a:gd name="connsiteY1" fmla="*/ 3678044 h 4169258"/>
                <a:gd name="connsiteX2" fmla="*/ 63485 w 2620710"/>
                <a:gd name="connsiteY2" fmla="*/ 4104193 h 4169258"/>
                <a:gd name="connsiteX3" fmla="*/ 686516 w 2620710"/>
                <a:gd name="connsiteY3" fmla="*/ 3750076 h 4169258"/>
                <a:gd name="connsiteX4" fmla="*/ 686515 w 2620710"/>
                <a:gd name="connsiteY4" fmla="*/ 3331746 h 4169258"/>
                <a:gd name="connsiteX5" fmla="*/ 1359511 w 2620710"/>
                <a:gd name="connsiteY5" fmla="*/ 2953570 h 4169258"/>
                <a:gd name="connsiteX6" fmla="*/ 804550 w 2620710"/>
                <a:gd name="connsiteY6" fmla="*/ 3265419 h 4169258"/>
                <a:gd name="connsiteX7" fmla="*/ 804551 w 2620710"/>
                <a:gd name="connsiteY7" fmla="*/ 3682989 h 4169258"/>
                <a:gd name="connsiteX8" fmla="*/ 1359511 w 2620710"/>
                <a:gd name="connsiteY8" fmla="*/ 3367559 h 4169258"/>
                <a:gd name="connsiteX9" fmla="*/ 686515 w 2620710"/>
                <a:gd name="connsiteY9" fmla="*/ 2842990 h 4169258"/>
                <a:gd name="connsiteX10" fmla="*/ 55131 w 2620710"/>
                <a:gd name="connsiteY10" fmla="*/ 3197508 h 4169258"/>
                <a:gd name="connsiteX11" fmla="*/ 53193 w 2620710"/>
                <a:gd name="connsiteY11" fmla="*/ 3557714 h 4169258"/>
                <a:gd name="connsiteX12" fmla="*/ 686516 w 2620710"/>
                <a:gd name="connsiteY12" fmla="*/ 3204543 h 4169258"/>
                <a:gd name="connsiteX13" fmla="*/ 686515 w 2620710"/>
                <a:gd name="connsiteY13" fmla="*/ 2842990 h 4169258"/>
                <a:gd name="connsiteX14" fmla="*/ 2018599 w 2620710"/>
                <a:gd name="connsiteY14" fmla="*/ 2583211 h 4169258"/>
                <a:gd name="connsiteX15" fmla="*/ 1477546 w 2620710"/>
                <a:gd name="connsiteY15" fmla="*/ 2887244 h 4169258"/>
                <a:gd name="connsiteX16" fmla="*/ 1477545 w 2620710"/>
                <a:gd name="connsiteY16" fmla="*/ 3300471 h 4169258"/>
                <a:gd name="connsiteX17" fmla="*/ 2018600 w 2620710"/>
                <a:gd name="connsiteY17" fmla="*/ 2992946 h 4169258"/>
                <a:gd name="connsiteX18" fmla="*/ 2018599 w 2620710"/>
                <a:gd name="connsiteY18" fmla="*/ 2583211 h 4169258"/>
                <a:gd name="connsiteX19" fmla="*/ 1359510 w 2620710"/>
                <a:gd name="connsiteY19" fmla="*/ 2465108 h 4169258"/>
                <a:gd name="connsiteX20" fmla="*/ 804549 w 2620710"/>
                <a:gd name="connsiteY20" fmla="*/ 2776715 h 4169258"/>
                <a:gd name="connsiteX21" fmla="*/ 804549 w 2620710"/>
                <a:gd name="connsiteY21" fmla="*/ 3138722 h 4169258"/>
                <a:gd name="connsiteX22" fmla="*/ 1359511 w 2620710"/>
                <a:gd name="connsiteY22" fmla="*/ 2829250 h 4169258"/>
                <a:gd name="connsiteX23" fmla="*/ 1359510 w 2620710"/>
                <a:gd name="connsiteY23" fmla="*/ 2465108 h 4169258"/>
                <a:gd name="connsiteX24" fmla="*/ 686516 w 2620710"/>
                <a:gd name="connsiteY24" fmla="*/ 2285938 h 4169258"/>
                <a:gd name="connsiteX25" fmla="*/ 58112 w 2620710"/>
                <a:gd name="connsiteY25" fmla="*/ 2642862 h 4169258"/>
                <a:gd name="connsiteX26" fmla="*/ 55849 w 2620710"/>
                <a:gd name="connsiteY26" fmla="*/ 3063727 h 4169258"/>
                <a:gd name="connsiteX27" fmla="*/ 686515 w 2620710"/>
                <a:gd name="connsiteY27" fmla="*/ 2706966 h 4169258"/>
                <a:gd name="connsiteX28" fmla="*/ 686516 w 2620710"/>
                <a:gd name="connsiteY28" fmla="*/ 2285938 h 4169258"/>
                <a:gd name="connsiteX29" fmla="*/ 2618414 w 2620710"/>
                <a:gd name="connsiteY29" fmla="*/ 2246159 h 4169258"/>
                <a:gd name="connsiteX30" fmla="*/ 2136634 w 2620710"/>
                <a:gd name="connsiteY30" fmla="*/ 2516884 h 4169258"/>
                <a:gd name="connsiteX31" fmla="*/ 2136637 w 2620710"/>
                <a:gd name="connsiteY31" fmla="*/ 2925858 h 4169258"/>
                <a:gd name="connsiteX32" fmla="*/ 2618415 w 2620710"/>
                <a:gd name="connsiteY32" fmla="*/ 2652027 h 4169258"/>
                <a:gd name="connsiteX33" fmla="*/ 2618414 w 2620710"/>
                <a:gd name="connsiteY33" fmla="*/ 2246159 h 4169258"/>
                <a:gd name="connsiteX34" fmla="*/ 2018599 w 2620710"/>
                <a:gd name="connsiteY34" fmla="*/ 2095034 h 4169258"/>
                <a:gd name="connsiteX35" fmla="*/ 1477545 w 2620710"/>
                <a:gd name="connsiteY35" fmla="*/ 2398831 h 4169258"/>
                <a:gd name="connsiteX36" fmla="*/ 1477546 w 2620710"/>
                <a:gd name="connsiteY36" fmla="*/ 2763428 h 4169258"/>
                <a:gd name="connsiteX37" fmla="*/ 2018601 w 2620710"/>
                <a:gd name="connsiteY37" fmla="*/ 2461711 h 4169258"/>
                <a:gd name="connsiteX38" fmla="*/ 2018599 w 2620710"/>
                <a:gd name="connsiteY38" fmla="*/ 2095034 h 4169258"/>
                <a:gd name="connsiteX39" fmla="*/ 1359511 w 2620710"/>
                <a:gd name="connsiteY39" fmla="*/ 1903688 h 4169258"/>
                <a:gd name="connsiteX40" fmla="*/ 804551 w 2620710"/>
                <a:gd name="connsiteY40" fmla="*/ 2218897 h 4169258"/>
                <a:gd name="connsiteX41" fmla="*/ 804551 w 2620710"/>
                <a:gd name="connsiteY41" fmla="*/ 2640194 h 4169258"/>
                <a:gd name="connsiteX42" fmla="*/ 1359511 w 2620710"/>
                <a:gd name="connsiteY42" fmla="*/ 2326258 h 4169258"/>
                <a:gd name="connsiteX43" fmla="*/ 2618414 w 2620710"/>
                <a:gd name="connsiteY43" fmla="*/ 1752717 h 4169258"/>
                <a:gd name="connsiteX44" fmla="*/ 2230238 w 2620710"/>
                <a:gd name="connsiteY44" fmla="*/ 1971512 h 4169258"/>
                <a:gd name="connsiteX45" fmla="*/ 2230220 w 2620710"/>
                <a:gd name="connsiteY45" fmla="*/ 1976211 h 4169258"/>
                <a:gd name="connsiteX46" fmla="*/ 2136635 w 2620710"/>
                <a:gd name="connsiteY46" fmla="*/ 2028757 h 4169258"/>
                <a:gd name="connsiteX47" fmla="*/ 2136634 w 2620710"/>
                <a:gd name="connsiteY47" fmla="*/ 2395890 h 4169258"/>
                <a:gd name="connsiteX48" fmla="*/ 2228588 w 2620710"/>
                <a:gd name="connsiteY48" fmla="*/ 2344613 h 4169258"/>
                <a:gd name="connsiteX49" fmla="*/ 2228561 w 2620710"/>
                <a:gd name="connsiteY49" fmla="*/ 2350726 h 4169258"/>
                <a:gd name="connsiteX50" fmla="*/ 2618415 w 2620710"/>
                <a:gd name="connsiteY50" fmla="*/ 2128342 h 4169258"/>
                <a:gd name="connsiteX51" fmla="*/ 2618414 w 2620710"/>
                <a:gd name="connsiteY51" fmla="*/ 1752717 h 4169258"/>
                <a:gd name="connsiteX52" fmla="*/ 686514 w 2620710"/>
                <a:gd name="connsiteY52" fmla="*/ 1741820 h 4169258"/>
                <a:gd name="connsiteX53" fmla="*/ 61169 w 2620710"/>
                <a:gd name="connsiteY53" fmla="*/ 2093352 h 4169258"/>
                <a:gd name="connsiteX54" fmla="*/ 66358 w 2620710"/>
                <a:gd name="connsiteY54" fmla="*/ 2489540 h 4169258"/>
                <a:gd name="connsiteX55" fmla="*/ 686516 w 2620710"/>
                <a:gd name="connsiteY55" fmla="*/ 2139869 h 4169258"/>
                <a:gd name="connsiteX56" fmla="*/ 686514 w 2620710"/>
                <a:gd name="connsiteY56" fmla="*/ 1741820 h 4169258"/>
                <a:gd name="connsiteX57" fmla="*/ 2018599 w 2620710"/>
                <a:gd name="connsiteY57" fmla="*/ 1529337 h 4169258"/>
                <a:gd name="connsiteX58" fmla="*/ 1477546 w 2620710"/>
                <a:gd name="connsiteY58" fmla="*/ 1836647 h 4169258"/>
                <a:gd name="connsiteX59" fmla="*/ 1477546 w 2620710"/>
                <a:gd name="connsiteY59" fmla="*/ 2259486 h 4169258"/>
                <a:gd name="connsiteX60" fmla="*/ 2018599 w 2620710"/>
                <a:gd name="connsiteY60" fmla="*/ 1953417 h 4169258"/>
                <a:gd name="connsiteX61" fmla="*/ 1359512 w 2620710"/>
                <a:gd name="connsiteY61" fmla="*/ 1363504 h 4169258"/>
                <a:gd name="connsiteX62" fmla="*/ 804550 w 2620710"/>
                <a:gd name="connsiteY62" fmla="*/ 1675469 h 4169258"/>
                <a:gd name="connsiteX63" fmla="*/ 804550 w 2620710"/>
                <a:gd name="connsiteY63" fmla="*/ 2073316 h 4169258"/>
                <a:gd name="connsiteX64" fmla="*/ 1359510 w 2620710"/>
                <a:gd name="connsiteY64" fmla="*/ 1760405 h 4169258"/>
                <a:gd name="connsiteX65" fmla="*/ 1359512 w 2620710"/>
                <a:gd name="connsiteY65" fmla="*/ 1363504 h 4169258"/>
                <a:gd name="connsiteX66" fmla="*/ 686516 w 2620710"/>
                <a:gd name="connsiteY66" fmla="*/ 1195073 h 4169258"/>
                <a:gd name="connsiteX67" fmla="*/ 54138 w 2620710"/>
                <a:gd name="connsiteY67" fmla="*/ 1556582 h 4169258"/>
                <a:gd name="connsiteX68" fmla="*/ 59435 w 2620710"/>
                <a:gd name="connsiteY68" fmla="*/ 1960952 h 4169258"/>
                <a:gd name="connsiteX69" fmla="*/ 686514 w 2620710"/>
                <a:gd name="connsiteY69" fmla="*/ 1606266 h 4169258"/>
                <a:gd name="connsiteX70" fmla="*/ 686516 w 2620710"/>
                <a:gd name="connsiteY70" fmla="*/ 1195073 h 4169258"/>
                <a:gd name="connsiteX71" fmla="*/ 2618415 w 2620710"/>
                <a:gd name="connsiteY71" fmla="*/ 1185603 h 4169258"/>
                <a:gd name="connsiteX72" fmla="*/ 2232736 w 2620710"/>
                <a:gd name="connsiteY72" fmla="*/ 1406839 h 4169258"/>
                <a:gd name="connsiteX73" fmla="*/ 2232732 w 2620710"/>
                <a:gd name="connsiteY73" fmla="*/ 1407714 h 4169258"/>
                <a:gd name="connsiteX74" fmla="*/ 2136634 w 2620710"/>
                <a:gd name="connsiteY74" fmla="*/ 1462296 h 4169258"/>
                <a:gd name="connsiteX75" fmla="*/ 2136635 w 2620710"/>
                <a:gd name="connsiteY75" fmla="*/ 1886644 h 4169258"/>
                <a:gd name="connsiteX76" fmla="*/ 2230850 w 2620710"/>
                <a:gd name="connsiteY76" fmla="*/ 1833349 h 4169258"/>
                <a:gd name="connsiteX77" fmla="*/ 2230829 w 2620710"/>
                <a:gd name="connsiteY77" fmla="*/ 1837802 h 4169258"/>
                <a:gd name="connsiteX78" fmla="*/ 2618414 w 2620710"/>
                <a:gd name="connsiteY78" fmla="*/ 1619341 h 4169258"/>
                <a:gd name="connsiteX79" fmla="*/ 2618415 w 2620710"/>
                <a:gd name="connsiteY79" fmla="*/ 1185603 h 4169258"/>
                <a:gd name="connsiteX80" fmla="*/ 2018600 w 2620710"/>
                <a:gd name="connsiteY80" fmla="*/ 993004 h 4169258"/>
                <a:gd name="connsiteX81" fmla="*/ 1477545 w 2620710"/>
                <a:gd name="connsiteY81" fmla="*/ 1297152 h 4169258"/>
                <a:gd name="connsiteX82" fmla="*/ 1477547 w 2620710"/>
                <a:gd name="connsiteY82" fmla="*/ 1693851 h 4169258"/>
                <a:gd name="connsiteX83" fmla="*/ 2018601 w 2620710"/>
                <a:gd name="connsiteY83" fmla="*/ 1388782 h 4169258"/>
                <a:gd name="connsiteX84" fmla="*/ 2018600 w 2620710"/>
                <a:gd name="connsiteY84" fmla="*/ 993004 h 4169258"/>
                <a:gd name="connsiteX85" fmla="*/ 1359511 w 2620710"/>
                <a:gd name="connsiteY85" fmla="*/ 810347 h 4169258"/>
                <a:gd name="connsiteX86" fmla="*/ 804550 w 2620710"/>
                <a:gd name="connsiteY86" fmla="*/ 1127597 h 4169258"/>
                <a:gd name="connsiteX87" fmla="*/ 804550 w 2620710"/>
                <a:gd name="connsiteY87" fmla="*/ 1539502 h 4169258"/>
                <a:gd name="connsiteX88" fmla="*/ 1359510 w 2620710"/>
                <a:gd name="connsiteY88" fmla="*/ 1225604 h 4169258"/>
                <a:gd name="connsiteX89" fmla="*/ 1359511 w 2620710"/>
                <a:gd name="connsiteY89" fmla="*/ 810347 h 4169258"/>
                <a:gd name="connsiteX90" fmla="*/ 2618415 w 2620710"/>
                <a:gd name="connsiteY90" fmla="*/ 655830 h 4169258"/>
                <a:gd name="connsiteX91" fmla="*/ 2136636 w 2620710"/>
                <a:gd name="connsiteY91" fmla="*/ 926655 h 4169258"/>
                <a:gd name="connsiteX92" fmla="*/ 2136636 w 2620710"/>
                <a:gd name="connsiteY92" fmla="*/ 1322230 h 4169258"/>
                <a:gd name="connsiteX93" fmla="*/ 2618414 w 2620710"/>
                <a:gd name="connsiteY93" fmla="*/ 1050582 h 4169258"/>
                <a:gd name="connsiteX94" fmla="*/ 2618415 w 2620710"/>
                <a:gd name="connsiteY94" fmla="*/ 655830 h 4169258"/>
                <a:gd name="connsiteX95" fmla="*/ 2018601 w 2620710"/>
                <a:gd name="connsiteY95" fmla="*/ 433567 h 4169258"/>
                <a:gd name="connsiteX96" fmla="*/ 1477547 w 2620710"/>
                <a:gd name="connsiteY96" fmla="*/ 742869 h 4169258"/>
                <a:gd name="connsiteX97" fmla="*/ 1477546 w 2620710"/>
                <a:gd name="connsiteY97" fmla="*/ 1158845 h 4169258"/>
                <a:gd name="connsiteX98" fmla="*/ 2018599 w 2620710"/>
                <a:gd name="connsiteY98" fmla="*/ 852815 h 4169258"/>
                <a:gd name="connsiteX99" fmla="*/ 2018601 w 2620710"/>
                <a:gd name="connsiteY99" fmla="*/ 433567 h 4169258"/>
                <a:gd name="connsiteX100" fmla="*/ 2618415 w 2620710"/>
                <a:gd name="connsiteY100" fmla="*/ 90673 h 4169258"/>
                <a:gd name="connsiteX101" fmla="*/ 2136634 w 2620710"/>
                <a:gd name="connsiteY101" fmla="*/ 366092 h 4169258"/>
                <a:gd name="connsiteX102" fmla="*/ 2136635 w 2620710"/>
                <a:gd name="connsiteY102" fmla="*/ 786052 h 4169258"/>
                <a:gd name="connsiteX103" fmla="*/ 2618415 w 2620710"/>
                <a:gd name="connsiteY103" fmla="*/ 513551 h 4169258"/>
                <a:gd name="connsiteX104" fmla="*/ 2620710 w 2620710"/>
                <a:gd name="connsiteY104" fmla="*/ 0 h 4169258"/>
                <a:gd name="connsiteX105" fmla="*/ 2620710 w 2620710"/>
                <a:gd name="connsiteY105" fmla="*/ 2732331 h 4169258"/>
                <a:gd name="connsiteX106" fmla="*/ 0 w 2620710"/>
                <a:gd name="connsiteY106" fmla="*/ 4169258 h 4169258"/>
                <a:gd name="connsiteX107" fmla="*/ 4149 w 2620710"/>
                <a:gd name="connsiteY107" fmla="*/ 1485169 h 4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2620710" h="4169258">
                  <a:moveTo>
                    <a:pt x="686515" y="3331746"/>
                  </a:moveTo>
                  <a:lnTo>
                    <a:pt x="70247" y="3678044"/>
                  </a:lnTo>
                  <a:cubicBezTo>
                    <a:pt x="63897" y="4071919"/>
                    <a:pt x="64373" y="3779994"/>
                    <a:pt x="63485" y="4104193"/>
                  </a:cubicBezTo>
                  <a:lnTo>
                    <a:pt x="686516" y="3750076"/>
                  </a:lnTo>
                  <a:cubicBezTo>
                    <a:pt x="686516" y="3610633"/>
                    <a:pt x="686515" y="3471189"/>
                    <a:pt x="686515" y="3331746"/>
                  </a:cubicBezTo>
                  <a:close/>
                  <a:moveTo>
                    <a:pt x="1359511" y="2953570"/>
                  </a:moveTo>
                  <a:lnTo>
                    <a:pt x="804550" y="3265419"/>
                  </a:lnTo>
                  <a:cubicBezTo>
                    <a:pt x="804550" y="3404609"/>
                    <a:pt x="804551" y="3543798"/>
                    <a:pt x="804551" y="3682989"/>
                  </a:cubicBezTo>
                  <a:lnTo>
                    <a:pt x="1359511" y="3367559"/>
                  </a:lnTo>
                  <a:close/>
                  <a:moveTo>
                    <a:pt x="686515" y="2842990"/>
                  </a:moveTo>
                  <a:lnTo>
                    <a:pt x="55131" y="3197508"/>
                  </a:lnTo>
                  <a:lnTo>
                    <a:pt x="53193" y="3557714"/>
                  </a:lnTo>
                  <a:lnTo>
                    <a:pt x="686516" y="3204543"/>
                  </a:lnTo>
                  <a:cubicBezTo>
                    <a:pt x="686516" y="3084025"/>
                    <a:pt x="686515" y="2963508"/>
                    <a:pt x="686515" y="2842990"/>
                  </a:cubicBezTo>
                  <a:close/>
                  <a:moveTo>
                    <a:pt x="2018599" y="2583211"/>
                  </a:moveTo>
                  <a:lnTo>
                    <a:pt x="1477546" y="2887244"/>
                  </a:lnTo>
                  <a:cubicBezTo>
                    <a:pt x="1477546" y="3024987"/>
                    <a:pt x="1477545" y="3162729"/>
                    <a:pt x="1477545" y="3300471"/>
                  </a:cubicBezTo>
                  <a:lnTo>
                    <a:pt x="2018600" y="2992946"/>
                  </a:lnTo>
                  <a:cubicBezTo>
                    <a:pt x="2018600" y="2856368"/>
                    <a:pt x="2018599" y="2719790"/>
                    <a:pt x="2018599" y="2583211"/>
                  </a:cubicBezTo>
                  <a:close/>
                  <a:moveTo>
                    <a:pt x="1359510" y="2465108"/>
                  </a:moveTo>
                  <a:lnTo>
                    <a:pt x="804549" y="2776715"/>
                  </a:lnTo>
                  <a:lnTo>
                    <a:pt x="804549" y="3138722"/>
                  </a:lnTo>
                  <a:lnTo>
                    <a:pt x="1359511" y="2829250"/>
                  </a:lnTo>
                  <a:cubicBezTo>
                    <a:pt x="1359511" y="2707869"/>
                    <a:pt x="1359510" y="2586489"/>
                    <a:pt x="1359510" y="2465108"/>
                  </a:cubicBezTo>
                  <a:close/>
                  <a:moveTo>
                    <a:pt x="686516" y="2285938"/>
                  </a:moveTo>
                  <a:lnTo>
                    <a:pt x="58112" y="2642862"/>
                  </a:lnTo>
                  <a:cubicBezTo>
                    <a:pt x="57357" y="2783151"/>
                    <a:pt x="56604" y="2923439"/>
                    <a:pt x="55849" y="3063727"/>
                  </a:cubicBezTo>
                  <a:lnTo>
                    <a:pt x="686515" y="2706966"/>
                  </a:lnTo>
                  <a:cubicBezTo>
                    <a:pt x="686515" y="2566623"/>
                    <a:pt x="686516" y="2426281"/>
                    <a:pt x="686516" y="2285938"/>
                  </a:cubicBezTo>
                  <a:close/>
                  <a:moveTo>
                    <a:pt x="2618414" y="2246159"/>
                  </a:moveTo>
                  <a:lnTo>
                    <a:pt x="2136634" y="2516884"/>
                  </a:lnTo>
                  <a:lnTo>
                    <a:pt x="2136637" y="2925858"/>
                  </a:lnTo>
                  <a:lnTo>
                    <a:pt x="2618415" y="2652027"/>
                  </a:lnTo>
                  <a:cubicBezTo>
                    <a:pt x="2618415" y="2516738"/>
                    <a:pt x="2618414" y="2381448"/>
                    <a:pt x="2618414" y="2246159"/>
                  </a:cubicBezTo>
                  <a:close/>
                  <a:moveTo>
                    <a:pt x="2018599" y="2095034"/>
                  </a:moveTo>
                  <a:lnTo>
                    <a:pt x="1477545" y="2398831"/>
                  </a:lnTo>
                  <a:cubicBezTo>
                    <a:pt x="1477545" y="2520364"/>
                    <a:pt x="1477546" y="2641896"/>
                    <a:pt x="1477546" y="2763428"/>
                  </a:cubicBezTo>
                  <a:lnTo>
                    <a:pt x="2018601" y="2461711"/>
                  </a:lnTo>
                  <a:cubicBezTo>
                    <a:pt x="2018600" y="2339485"/>
                    <a:pt x="2018600" y="2217260"/>
                    <a:pt x="2018599" y="2095034"/>
                  </a:cubicBezTo>
                  <a:close/>
                  <a:moveTo>
                    <a:pt x="1359511" y="1903688"/>
                  </a:moveTo>
                  <a:lnTo>
                    <a:pt x="804551" y="2218897"/>
                  </a:lnTo>
                  <a:lnTo>
                    <a:pt x="804551" y="2640194"/>
                  </a:lnTo>
                  <a:lnTo>
                    <a:pt x="1359511" y="2326258"/>
                  </a:lnTo>
                  <a:close/>
                  <a:moveTo>
                    <a:pt x="2618414" y="1752717"/>
                  </a:moveTo>
                  <a:lnTo>
                    <a:pt x="2230238" y="1971512"/>
                  </a:lnTo>
                  <a:cubicBezTo>
                    <a:pt x="2230232" y="1973078"/>
                    <a:pt x="2230226" y="1974645"/>
                    <a:pt x="2230220" y="1976211"/>
                  </a:cubicBezTo>
                  <a:lnTo>
                    <a:pt x="2136635" y="2028757"/>
                  </a:lnTo>
                  <a:cubicBezTo>
                    <a:pt x="2136635" y="2151135"/>
                    <a:pt x="2136634" y="2273512"/>
                    <a:pt x="2136634" y="2395890"/>
                  </a:cubicBezTo>
                  <a:lnTo>
                    <a:pt x="2228588" y="2344613"/>
                  </a:lnTo>
                  <a:cubicBezTo>
                    <a:pt x="2228579" y="2346650"/>
                    <a:pt x="2228570" y="2348689"/>
                    <a:pt x="2228561" y="2350726"/>
                  </a:cubicBezTo>
                  <a:lnTo>
                    <a:pt x="2618415" y="2128342"/>
                  </a:lnTo>
                  <a:cubicBezTo>
                    <a:pt x="2618415" y="2003134"/>
                    <a:pt x="2618414" y="1877925"/>
                    <a:pt x="2618414" y="1752717"/>
                  </a:cubicBezTo>
                  <a:close/>
                  <a:moveTo>
                    <a:pt x="686514" y="1741820"/>
                  </a:moveTo>
                  <a:lnTo>
                    <a:pt x="61169" y="2093352"/>
                  </a:lnTo>
                  <a:cubicBezTo>
                    <a:pt x="62898" y="2225414"/>
                    <a:pt x="64628" y="2357477"/>
                    <a:pt x="66358" y="2489540"/>
                  </a:cubicBezTo>
                  <a:lnTo>
                    <a:pt x="686516" y="2139869"/>
                  </a:lnTo>
                  <a:cubicBezTo>
                    <a:pt x="686515" y="2007186"/>
                    <a:pt x="686515" y="1874504"/>
                    <a:pt x="686514" y="1741820"/>
                  </a:cubicBezTo>
                  <a:close/>
                  <a:moveTo>
                    <a:pt x="2018599" y="1529337"/>
                  </a:moveTo>
                  <a:lnTo>
                    <a:pt x="1477546" y="1836647"/>
                  </a:lnTo>
                  <a:lnTo>
                    <a:pt x="1477546" y="2259486"/>
                  </a:lnTo>
                  <a:lnTo>
                    <a:pt x="2018599" y="1953417"/>
                  </a:lnTo>
                  <a:close/>
                  <a:moveTo>
                    <a:pt x="1359512" y="1363504"/>
                  </a:moveTo>
                  <a:lnTo>
                    <a:pt x="804550" y="1675469"/>
                  </a:lnTo>
                  <a:lnTo>
                    <a:pt x="804550" y="2073316"/>
                  </a:lnTo>
                  <a:lnTo>
                    <a:pt x="1359510" y="1760405"/>
                  </a:lnTo>
                  <a:cubicBezTo>
                    <a:pt x="1359511" y="1628105"/>
                    <a:pt x="1359511" y="1495805"/>
                    <a:pt x="1359512" y="1363504"/>
                  </a:cubicBezTo>
                  <a:close/>
                  <a:moveTo>
                    <a:pt x="686516" y="1195073"/>
                  </a:moveTo>
                  <a:lnTo>
                    <a:pt x="54138" y="1556582"/>
                  </a:lnTo>
                  <a:cubicBezTo>
                    <a:pt x="55904" y="1691371"/>
                    <a:pt x="57669" y="1826162"/>
                    <a:pt x="59435" y="1960952"/>
                  </a:cubicBezTo>
                  <a:lnTo>
                    <a:pt x="686514" y="1606266"/>
                  </a:lnTo>
                  <a:cubicBezTo>
                    <a:pt x="686515" y="1469201"/>
                    <a:pt x="686515" y="1332138"/>
                    <a:pt x="686516" y="1195073"/>
                  </a:cubicBezTo>
                  <a:close/>
                  <a:moveTo>
                    <a:pt x="2618415" y="1185603"/>
                  </a:moveTo>
                  <a:lnTo>
                    <a:pt x="2232736" y="1406839"/>
                  </a:lnTo>
                  <a:cubicBezTo>
                    <a:pt x="2232735" y="1407130"/>
                    <a:pt x="2232733" y="1407422"/>
                    <a:pt x="2232732" y="1407714"/>
                  </a:cubicBezTo>
                  <a:lnTo>
                    <a:pt x="2136634" y="1462296"/>
                  </a:lnTo>
                  <a:cubicBezTo>
                    <a:pt x="2136634" y="1603746"/>
                    <a:pt x="2136635" y="1745195"/>
                    <a:pt x="2136635" y="1886644"/>
                  </a:cubicBezTo>
                  <a:lnTo>
                    <a:pt x="2230850" y="1833349"/>
                  </a:lnTo>
                  <a:cubicBezTo>
                    <a:pt x="2230843" y="1834834"/>
                    <a:pt x="2230836" y="1836318"/>
                    <a:pt x="2230829" y="1837802"/>
                  </a:cubicBezTo>
                  <a:lnTo>
                    <a:pt x="2618414" y="1619341"/>
                  </a:lnTo>
                  <a:cubicBezTo>
                    <a:pt x="2618414" y="1474761"/>
                    <a:pt x="2618415" y="1330183"/>
                    <a:pt x="2618415" y="1185603"/>
                  </a:cubicBezTo>
                  <a:close/>
                  <a:moveTo>
                    <a:pt x="2018600" y="993004"/>
                  </a:moveTo>
                  <a:lnTo>
                    <a:pt x="1477545" y="1297152"/>
                  </a:lnTo>
                  <a:cubicBezTo>
                    <a:pt x="1477546" y="1429384"/>
                    <a:pt x="1477546" y="1561618"/>
                    <a:pt x="1477547" y="1693851"/>
                  </a:cubicBezTo>
                  <a:lnTo>
                    <a:pt x="2018601" y="1388782"/>
                  </a:lnTo>
                  <a:cubicBezTo>
                    <a:pt x="2018601" y="1256855"/>
                    <a:pt x="2018600" y="1124930"/>
                    <a:pt x="2018600" y="993004"/>
                  </a:cubicBezTo>
                  <a:close/>
                  <a:moveTo>
                    <a:pt x="1359511" y="810347"/>
                  </a:moveTo>
                  <a:lnTo>
                    <a:pt x="804550" y="1127597"/>
                  </a:lnTo>
                  <a:lnTo>
                    <a:pt x="804550" y="1539502"/>
                  </a:lnTo>
                  <a:lnTo>
                    <a:pt x="1359510" y="1225604"/>
                  </a:lnTo>
                  <a:cubicBezTo>
                    <a:pt x="1359510" y="1087185"/>
                    <a:pt x="1359511" y="948766"/>
                    <a:pt x="1359511" y="810347"/>
                  </a:cubicBezTo>
                  <a:close/>
                  <a:moveTo>
                    <a:pt x="2618415" y="655830"/>
                  </a:moveTo>
                  <a:lnTo>
                    <a:pt x="2136636" y="926655"/>
                  </a:lnTo>
                  <a:lnTo>
                    <a:pt x="2136636" y="1322230"/>
                  </a:lnTo>
                  <a:lnTo>
                    <a:pt x="2618414" y="1050582"/>
                  </a:lnTo>
                  <a:cubicBezTo>
                    <a:pt x="2618414" y="918998"/>
                    <a:pt x="2618415" y="787413"/>
                    <a:pt x="2618415" y="655830"/>
                  </a:cubicBezTo>
                  <a:close/>
                  <a:moveTo>
                    <a:pt x="2018601" y="433567"/>
                  </a:moveTo>
                  <a:lnTo>
                    <a:pt x="1477547" y="742869"/>
                  </a:lnTo>
                  <a:cubicBezTo>
                    <a:pt x="1477547" y="881527"/>
                    <a:pt x="1477546" y="1020187"/>
                    <a:pt x="1477546" y="1158845"/>
                  </a:cubicBezTo>
                  <a:lnTo>
                    <a:pt x="2018599" y="852815"/>
                  </a:lnTo>
                  <a:cubicBezTo>
                    <a:pt x="2018600" y="713066"/>
                    <a:pt x="2018600" y="573316"/>
                    <a:pt x="2018601" y="433567"/>
                  </a:cubicBezTo>
                  <a:close/>
                  <a:moveTo>
                    <a:pt x="2618415" y="90673"/>
                  </a:moveTo>
                  <a:lnTo>
                    <a:pt x="2136634" y="366092"/>
                  </a:lnTo>
                  <a:cubicBezTo>
                    <a:pt x="2136634" y="506079"/>
                    <a:pt x="2136635" y="646065"/>
                    <a:pt x="2136635" y="786052"/>
                  </a:cubicBezTo>
                  <a:lnTo>
                    <a:pt x="2618415" y="513551"/>
                  </a:lnTo>
                  <a:close/>
                  <a:moveTo>
                    <a:pt x="2620710" y="0"/>
                  </a:moveTo>
                  <a:lnTo>
                    <a:pt x="2620710" y="2732331"/>
                  </a:lnTo>
                  <a:lnTo>
                    <a:pt x="0" y="4169258"/>
                  </a:lnTo>
                  <a:cubicBezTo>
                    <a:pt x="5690" y="3269062"/>
                    <a:pt x="-1541" y="2385366"/>
                    <a:pt x="4149" y="1485169"/>
                  </a:cubicBezTo>
                  <a:close/>
                </a:path>
              </a:pathLst>
            </a:custGeom>
            <a:gradFill>
              <a:gsLst>
                <a:gs pos="39000">
                  <a:srgbClr val="4CC940"/>
                </a:gs>
                <a:gs pos="90000">
                  <a:srgbClr val="01ABD7"/>
                </a:gs>
                <a:gs pos="100000">
                  <a:srgbClr val="0095B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8" name="Полилиния 17"/>
            <p:cNvSpPr/>
            <p:nvPr userDrawn="1"/>
          </p:nvSpPr>
          <p:spPr>
            <a:xfrm>
              <a:off x="6394520" y="2356444"/>
              <a:ext cx="3197812" cy="4492936"/>
            </a:xfrm>
            <a:custGeom>
              <a:avLst/>
              <a:gdLst>
                <a:gd name="connsiteX0" fmla="*/ 2750877 w 3209121"/>
                <a:gd name="connsiteY0" fmla="*/ 3766480 h 4502654"/>
                <a:gd name="connsiteX1" fmla="*/ 2750878 w 3209121"/>
                <a:gd name="connsiteY1" fmla="*/ 4211058 h 4502654"/>
                <a:gd name="connsiteX2" fmla="*/ 3164826 w 3209121"/>
                <a:gd name="connsiteY2" fmla="*/ 4446310 h 4502654"/>
                <a:gd name="connsiteX3" fmla="*/ 3168032 w 3209121"/>
                <a:gd name="connsiteY3" fmla="*/ 4002129 h 4502654"/>
                <a:gd name="connsiteX4" fmla="*/ 2154006 w 3209121"/>
                <a:gd name="connsiteY4" fmla="*/ 3429307 h 4502654"/>
                <a:gd name="connsiteX5" fmla="*/ 2154006 w 3209121"/>
                <a:gd name="connsiteY5" fmla="*/ 3871848 h 4502654"/>
                <a:gd name="connsiteX6" fmla="*/ 2632988 w 3209121"/>
                <a:gd name="connsiteY6" fmla="*/ 4144059 h 4502654"/>
                <a:gd name="connsiteX7" fmla="*/ 2632989 w 3209121"/>
                <a:gd name="connsiteY7" fmla="*/ 3699883 h 4502654"/>
                <a:gd name="connsiteX8" fmla="*/ 2750878 w 3209121"/>
                <a:gd name="connsiteY8" fmla="*/ 3272653 h 4502654"/>
                <a:gd name="connsiteX9" fmla="*/ 2750877 w 3209121"/>
                <a:gd name="connsiteY9" fmla="*/ 3660943 h 4502654"/>
                <a:gd name="connsiteX10" fmla="*/ 3163680 w 3209121"/>
                <a:gd name="connsiteY10" fmla="*/ 3892522 h 4502654"/>
                <a:gd name="connsiteX11" fmla="*/ 3161599 w 3209121"/>
                <a:gd name="connsiteY11" fmla="*/ 3505718 h 4502654"/>
                <a:gd name="connsiteX12" fmla="*/ 1588865 w 3209121"/>
                <a:gd name="connsiteY12" fmla="*/ 3110061 h 4502654"/>
                <a:gd name="connsiteX13" fmla="*/ 1588866 w 3209121"/>
                <a:gd name="connsiteY13" fmla="*/ 3551442 h 4502654"/>
                <a:gd name="connsiteX14" fmla="*/ 2005079 w 3209121"/>
                <a:gd name="connsiteY14" fmla="*/ 3787211 h 4502654"/>
                <a:gd name="connsiteX15" fmla="*/ 2036116 w 3209121"/>
                <a:gd name="connsiteY15" fmla="*/ 3804850 h 4502654"/>
                <a:gd name="connsiteX16" fmla="*/ 2036116 w 3209121"/>
                <a:gd name="connsiteY16" fmla="*/ 3362709 h 4502654"/>
                <a:gd name="connsiteX17" fmla="*/ 2154006 w 3209121"/>
                <a:gd name="connsiteY17" fmla="*/ 2933954 h 4502654"/>
                <a:gd name="connsiteX18" fmla="*/ 2154005 w 3209121"/>
                <a:gd name="connsiteY18" fmla="*/ 3326099 h 4502654"/>
                <a:gd name="connsiteX19" fmla="*/ 2632989 w 3209121"/>
                <a:gd name="connsiteY19" fmla="*/ 3594807 h 4502654"/>
                <a:gd name="connsiteX20" fmla="*/ 2632988 w 3209121"/>
                <a:gd name="connsiteY20" fmla="*/ 3205757 h 4502654"/>
                <a:gd name="connsiteX21" fmla="*/ 1103454 w 3209121"/>
                <a:gd name="connsiteY21" fmla="*/ 2835855 h 4502654"/>
                <a:gd name="connsiteX22" fmla="*/ 1103453 w 3209121"/>
                <a:gd name="connsiteY22" fmla="*/ 3276479 h 4502654"/>
                <a:gd name="connsiteX23" fmla="*/ 1470976 w 3209121"/>
                <a:gd name="connsiteY23" fmla="*/ 3484665 h 4502654"/>
                <a:gd name="connsiteX24" fmla="*/ 1470976 w 3209121"/>
                <a:gd name="connsiteY24" fmla="*/ 3043467 h 4502654"/>
                <a:gd name="connsiteX25" fmla="*/ 2750878 w 3209121"/>
                <a:gd name="connsiteY25" fmla="*/ 2746091 h 4502654"/>
                <a:gd name="connsiteX26" fmla="*/ 2750878 w 3209121"/>
                <a:gd name="connsiteY26" fmla="*/ 3166671 h 4502654"/>
                <a:gd name="connsiteX27" fmla="*/ 3161030 w 3209121"/>
                <a:gd name="connsiteY27" fmla="*/ 3399414 h 4502654"/>
                <a:gd name="connsiteX28" fmla="*/ 3158769 w 3209121"/>
                <a:gd name="connsiteY28" fmla="*/ 2978797 h 4502654"/>
                <a:gd name="connsiteX29" fmla="*/ 1588866 w 3209121"/>
                <a:gd name="connsiteY29" fmla="*/ 2613264 h 4502654"/>
                <a:gd name="connsiteX30" fmla="*/ 1588866 w 3209121"/>
                <a:gd name="connsiteY30" fmla="*/ 3009057 h 4502654"/>
                <a:gd name="connsiteX31" fmla="*/ 2036115 w 3209121"/>
                <a:gd name="connsiteY31" fmla="*/ 3259963 h 4502654"/>
                <a:gd name="connsiteX32" fmla="*/ 2036115 w 3209121"/>
                <a:gd name="connsiteY32" fmla="*/ 2867057 h 4502654"/>
                <a:gd name="connsiteX33" fmla="*/ 577851 w 3209121"/>
                <a:gd name="connsiteY33" fmla="*/ 2538943 h 4502654"/>
                <a:gd name="connsiteX34" fmla="*/ 577852 w 3209121"/>
                <a:gd name="connsiteY34" fmla="*/ 2982560 h 4502654"/>
                <a:gd name="connsiteX35" fmla="*/ 847633 w 3209121"/>
                <a:gd name="connsiteY35" fmla="*/ 3131567 h 4502654"/>
                <a:gd name="connsiteX36" fmla="*/ 985564 w 3209121"/>
                <a:gd name="connsiteY36" fmla="*/ 3209701 h 4502654"/>
                <a:gd name="connsiteX37" fmla="*/ 985564 w 3209121"/>
                <a:gd name="connsiteY37" fmla="*/ 2769259 h 4502654"/>
                <a:gd name="connsiteX38" fmla="*/ 2154004 w 3209121"/>
                <a:gd name="connsiteY38" fmla="*/ 2405566 h 4502654"/>
                <a:gd name="connsiteX39" fmla="*/ 2154004 w 3209121"/>
                <a:gd name="connsiteY39" fmla="*/ 2827974 h 4502654"/>
                <a:gd name="connsiteX40" fmla="*/ 2632987 w 3209121"/>
                <a:gd name="connsiteY40" fmla="*/ 3099774 h 4502654"/>
                <a:gd name="connsiteX41" fmla="*/ 2632988 w 3209121"/>
                <a:gd name="connsiteY41" fmla="*/ 2678831 h 4502654"/>
                <a:gd name="connsiteX42" fmla="*/ 1103455 w 3209121"/>
                <a:gd name="connsiteY42" fmla="*/ 2339902 h 4502654"/>
                <a:gd name="connsiteX43" fmla="*/ 1103454 w 3209121"/>
                <a:gd name="connsiteY43" fmla="*/ 2734008 h 4502654"/>
                <a:gd name="connsiteX44" fmla="*/ 1123509 w 3209121"/>
                <a:gd name="connsiteY44" fmla="*/ 2745378 h 4502654"/>
                <a:gd name="connsiteX45" fmla="*/ 1123532 w 3209121"/>
                <a:gd name="connsiteY45" fmla="*/ 2748007 h 4502654"/>
                <a:gd name="connsiteX46" fmla="*/ 1470976 w 3209121"/>
                <a:gd name="connsiteY46" fmla="*/ 2942922 h 4502654"/>
                <a:gd name="connsiteX47" fmla="*/ 1470976 w 3209121"/>
                <a:gd name="connsiteY47" fmla="*/ 2546367 h 4502654"/>
                <a:gd name="connsiteX48" fmla="*/ 1120023 w 3209121"/>
                <a:gd name="connsiteY48" fmla="*/ 2347215 h 4502654"/>
                <a:gd name="connsiteX49" fmla="*/ 1120042 w 3209121"/>
                <a:gd name="connsiteY49" fmla="*/ 2349349 h 4502654"/>
                <a:gd name="connsiteX50" fmla="*/ 81984 w 3209121"/>
                <a:gd name="connsiteY50" fmla="*/ 2258828 h 4502654"/>
                <a:gd name="connsiteX51" fmla="*/ 87515 w 3209121"/>
                <a:gd name="connsiteY51" fmla="*/ 2711739 h 4502654"/>
                <a:gd name="connsiteX52" fmla="*/ 459961 w 3209121"/>
                <a:gd name="connsiteY52" fmla="*/ 2917450 h 4502654"/>
                <a:gd name="connsiteX53" fmla="*/ 459962 w 3209121"/>
                <a:gd name="connsiteY53" fmla="*/ 2472346 h 4502654"/>
                <a:gd name="connsiteX54" fmla="*/ 2745421 w 3209121"/>
                <a:gd name="connsiteY54" fmla="*/ 2184606 h 4502654"/>
                <a:gd name="connsiteX55" fmla="*/ 2745421 w 3209121"/>
                <a:gd name="connsiteY55" fmla="*/ 2623830 h 4502654"/>
                <a:gd name="connsiteX56" fmla="*/ 3159390 w 3209121"/>
                <a:gd name="connsiteY56" fmla="*/ 2858740 h 4502654"/>
                <a:gd name="connsiteX57" fmla="*/ 3162547 w 3209121"/>
                <a:gd name="connsiteY57" fmla="*/ 2421307 h 4502654"/>
                <a:gd name="connsiteX58" fmla="*/ 1588866 w 3209121"/>
                <a:gd name="connsiteY58" fmla="*/ 2083145 h 4502654"/>
                <a:gd name="connsiteX59" fmla="*/ 1588865 w 3209121"/>
                <a:gd name="connsiteY59" fmla="*/ 2507282 h 4502654"/>
                <a:gd name="connsiteX60" fmla="*/ 2036116 w 3209121"/>
                <a:gd name="connsiteY60" fmla="*/ 2761076 h 4502654"/>
                <a:gd name="connsiteX61" fmla="*/ 2036116 w 3209121"/>
                <a:gd name="connsiteY61" fmla="*/ 2338307 h 4502654"/>
                <a:gd name="connsiteX62" fmla="*/ 577851 w 3209121"/>
                <a:gd name="connsiteY62" fmla="*/ 2040557 h 4502654"/>
                <a:gd name="connsiteX63" fmla="*/ 577852 w 3209121"/>
                <a:gd name="connsiteY63" fmla="*/ 2435961 h 4502654"/>
                <a:gd name="connsiteX64" fmla="*/ 985564 w 3209121"/>
                <a:gd name="connsiteY64" fmla="*/ 2667157 h 4502654"/>
                <a:gd name="connsiteX65" fmla="*/ 985564 w 3209121"/>
                <a:gd name="connsiteY65" fmla="*/ 2272761 h 4502654"/>
                <a:gd name="connsiteX66" fmla="*/ 2148547 w 3209121"/>
                <a:gd name="connsiteY66" fmla="*/ 1845906 h 4502654"/>
                <a:gd name="connsiteX67" fmla="*/ 2148546 w 3209121"/>
                <a:gd name="connsiteY67" fmla="*/ 2285132 h 4502654"/>
                <a:gd name="connsiteX68" fmla="*/ 2627530 w 3209121"/>
                <a:gd name="connsiteY68" fmla="*/ 2556933 h 4502654"/>
                <a:gd name="connsiteX69" fmla="*/ 2627529 w 3209121"/>
                <a:gd name="connsiteY69" fmla="*/ 2117707 h 4502654"/>
                <a:gd name="connsiteX70" fmla="*/ 1103454 w 3209121"/>
                <a:gd name="connsiteY70" fmla="*/ 1809602 h 4502654"/>
                <a:gd name="connsiteX71" fmla="*/ 1103454 w 3209121"/>
                <a:gd name="connsiteY71" fmla="*/ 2224837 h 4502654"/>
                <a:gd name="connsiteX72" fmla="*/ 1119028 w 3209121"/>
                <a:gd name="connsiteY72" fmla="*/ 2233565 h 4502654"/>
                <a:gd name="connsiteX73" fmla="*/ 1119090 w 3209121"/>
                <a:gd name="connsiteY73" fmla="*/ 2240706 h 4502654"/>
                <a:gd name="connsiteX74" fmla="*/ 1470976 w 3209121"/>
                <a:gd name="connsiteY74" fmla="*/ 2440383 h 4502654"/>
                <a:gd name="connsiteX75" fmla="*/ 1470976 w 3209121"/>
                <a:gd name="connsiteY75" fmla="*/ 2015890 h 4502654"/>
                <a:gd name="connsiteX76" fmla="*/ 1115345 w 3209121"/>
                <a:gd name="connsiteY76" fmla="*/ 1812997 h 4502654"/>
                <a:gd name="connsiteX77" fmla="*/ 1115374 w 3209121"/>
                <a:gd name="connsiteY77" fmla="*/ 1816431 h 4502654"/>
                <a:gd name="connsiteX78" fmla="*/ 95613 w 3209121"/>
                <a:gd name="connsiteY78" fmla="*/ 1765910 h 4502654"/>
                <a:gd name="connsiteX79" fmla="*/ 99102 w 3209121"/>
                <a:gd name="connsiteY79" fmla="*/ 2164483 h 4502654"/>
                <a:gd name="connsiteX80" fmla="*/ 459963 w 3209121"/>
                <a:gd name="connsiteY80" fmla="*/ 2369110 h 4502654"/>
                <a:gd name="connsiteX81" fmla="*/ 459962 w 3209121"/>
                <a:gd name="connsiteY81" fmla="*/ 1973415 h 4502654"/>
                <a:gd name="connsiteX82" fmla="*/ 96829 w 3209121"/>
                <a:gd name="connsiteY82" fmla="*/ 1766601 h 4502654"/>
                <a:gd name="connsiteX83" fmla="*/ 2750877 w 3209121"/>
                <a:gd name="connsiteY83" fmla="*/ 1643731 h 4502654"/>
                <a:gd name="connsiteX84" fmla="*/ 2750878 w 3209121"/>
                <a:gd name="connsiteY84" fmla="*/ 2084082 h 4502654"/>
                <a:gd name="connsiteX85" fmla="*/ 3164858 w 3209121"/>
                <a:gd name="connsiteY85" fmla="*/ 2318996 h 4502654"/>
                <a:gd name="connsiteX86" fmla="*/ 3168032 w 3209121"/>
                <a:gd name="connsiteY86" fmla="*/ 1879380 h 4502654"/>
                <a:gd name="connsiteX87" fmla="*/ 1583409 w 3209121"/>
                <a:gd name="connsiteY87" fmla="*/ 1525503 h 4502654"/>
                <a:gd name="connsiteX88" fmla="*/ 1583408 w 3209121"/>
                <a:gd name="connsiteY88" fmla="*/ 1964441 h 4502654"/>
                <a:gd name="connsiteX89" fmla="*/ 2030659 w 3209121"/>
                <a:gd name="connsiteY89" fmla="*/ 2218235 h 4502654"/>
                <a:gd name="connsiteX90" fmla="*/ 2030657 w 3209121"/>
                <a:gd name="connsiteY90" fmla="*/ 1779008 h 4502654"/>
                <a:gd name="connsiteX91" fmla="*/ 1696367 w 3209121"/>
                <a:gd name="connsiteY91" fmla="*/ 1589313 h 4502654"/>
                <a:gd name="connsiteX92" fmla="*/ 577852 w 3209121"/>
                <a:gd name="connsiteY92" fmla="*/ 1508462 h 4502654"/>
                <a:gd name="connsiteX93" fmla="*/ 577852 w 3209121"/>
                <a:gd name="connsiteY93" fmla="*/ 1930225 h 4502654"/>
                <a:gd name="connsiteX94" fmla="*/ 985564 w 3209121"/>
                <a:gd name="connsiteY94" fmla="*/ 2158756 h 4502654"/>
                <a:gd name="connsiteX95" fmla="*/ 985564 w 3209121"/>
                <a:gd name="connsiteY95" fmla="*/ 1742059 h 4502654"/>
                <a:gd name="connsiteX96" fmla="*/ 2154005 w 3209121"/>
                <a:gd name="connsiteY96" fmla="*/ 1306558 h 4502654"/>
                <a:gd name="connsiteX97" fmla="*/ 2154006 w 3209121"/>
                <a:gd name="connsiteY97" fmla="*/ 1745383 h 4502654"/>
                <a:gd name="connsiteX98" fmla="*/ 2632987 w 3209121"/>
                <a:gd name="connsiteY98" fmla="*/ 2017184 h 4502654"/>
                <a:gd name="connsiteX99" fmla="*/ 2632988 w 3209121"/>
                <a:gd name="connsiteY99" fmla="*/ 1577134 h 4502654"/>
                <a:gd name="connsiteX100" fmla="*/ 1097997 w 3209121"/>
                <a:gd name="connsiteY100" fmla="*/ 1251295 h 4502654"/>
                <a:gd name="connsiteX101" fmla="*/ 1097996 w 3209121"/>
                <a:gd name="connsiteY101" fmla="*/ 1688993 h 4502654"/>
                <a:gd name="connsiteX102" fmla="*/ 1465518 w 3209121"/>
                <a:gd name="connsiteY102" fmla="*/ 1897545 h 4502654"/>
                <a:gd name="connsiteX103" fmla="*/ 1465517 w 3209121"/>
                <a:gd name="connsiteY103" fmla="*/ 1458907 h 4502654"/>
                <a:gd name="connsiteX104" fmla="*/ 90913 w 3209121"/>
                <a:gd name="connsiteY104" fmla="*/ 1229471 h 4502654"/>
                <a:gd name="connsiteX105" fmla="*/ 94679 w 3209121"/>
                <a:gd name="connsiteY105" fmla="*/ 1659397 h 4502654"/>
                <a:gd name="connsiteX106" fmla="*/ 459962 w 3209121"/>
                <a:gd name="connsiteY106" fmla="*/ 1864146 h 4502654"/>
                <a:gd name="connsiteX107" fmla="*/ 459962 w 3209121"/>
                <a:gd name="connsiteY107" fmla="*/ 1440917 h 4502654"/>
                <a:gd name="connsiteX108" fmla="*/ 1588865 w 3209121"/>
                <a:gd name="connsiteY108" fmla="*/ 987311 h 4502654"/>
                <a:gd name="connsiteX109" fmla="*/ 1588865 w 3209121"/>
                <a:gd name="connsiteY109" fmla="*/ 1424692 h 4502654"/>
                <a:gd name="connsiteX110" fmla="*/ 2036115 w 3209121"/>
                <a:gd name="connsiteY110" fmla="*/ 1678485 h 4502654"/>
                <a:gd name="connsiteX111" fmla="*/ 2036115 w 3209121"/>
                <a:gd name="connsiteY111" fmla="*/ 1239963 h 4502654"/>
                <a:gd name="connsiteX112" fmla="*/ 572394 w 3209121"/>
                <a:gd name="connsiteY112" fmla="*/ 954383 h 4502654"/>
                <a:gd name="connsiteX113" fmla="*/ 572394 w 3209121"/>
                <a:gd name="connsiteY113" fmla="*/ 1390737 h 4502654"/>
                <a:gd name="connsiteX114" fmla="*/ 980106 w 3209121"/>
                <a:gd name="connsiteY114" fmla="*/ 1622096 h 4502654"/>
                <a:gd name="connsiteX115" fmla="*/ 980106 w 3209121"/>
                <a:gd name="connsiteY115" fmla="*/ 1184699 h 4502654"/>
                <a:gd name="connsiteX116" fmla="*/ 1103454 w 3209121"/>
                <a:gd name="connsiteY116" fmla="*/ 713102 h 4502654"/>
                <a:gd name="connsiteX117" fmla="*/ 1103454 w 3209121"/>
                <a:gd name="connsiteY117" fmla="*/ 1149243 h 4502654"/>
                <a:gd name="connsiteX118" fmla="*/ 1470977 w 3209121"/>
                <a:gd name="connsiteY118" fmla="*/ 1357795 h 4502654"/>
                <a:gd name="connsiteX119" fmla="*/ 1470976 w 3209121"/>
                <a:gd name="connsiteY119" fmla="*/ 920715 h 4502654"/>
                <a:gd name="connsiteX120" fmla="*/ 76526 w 3209121"/>
                <a:gd name="connsiteY120" fmla="*/ 674270 h 4502654"/>
                <a:gd name="connsiteX121" fmla="*/ 79797 w 3209121"/>
                <a:gd name="connsiteY121" fmla="*/ 1043704 h 4502654"/>
                <a:gd name="connsiteX122" fmla="*/ 81651 w 3209121"/>
                <a:gd name="connsiteY122" fmla="*/ 1112263 h 4502654"/>
                <a:gd name="connsiteX123" fmla="*/ 454503 w 3209121"/>
                <a:gd name="connsiteY123" fmla="*/ 1323840 h 4502654"/>
                <a:gd name="connsiteX124" fmla="*/ 454504 w 3209121"/>
                <a:gd name="connsiteY124" fmla="*/ 887788 h 4502654"/>
                <a:gd name="connsiteX125" fmla="*/ 577853 w 3209121"/>
                <a:gd name="connsiteY125" fmla="*/ 416192 h 4502654"/>
                <a:gd name="connsiteX126" fmla="*/ 577852 w 3209121"/>
                <a:gd name="connsiteY126" fmla="*/ 850987 h 4502654"/>
                <a:gd name="connsiteX127" fmla="*/ 985563 w 3209121"/>
                <a:gd name="connsiteY127" fmla="*/ 1082345 h 4502654"/>
                <a:gd name="connsiteX128" fmla="*/ 985564 w 3209121"/>
                <a:gd name="connsiteY128" fmla="*/ 646507 h 4502654"/>
                <a:gd name="connsiteX129" fmla="*/ 81983 w 3209121"/>
                <a:gd name="connsiteY129" fmla="*/ 136077 h 4502654"/>
                <a:gd name="connsiteX130" fmla="*/ 85255 w 3209121"/>
                <a:gd name="connsiteY130" fmla="*/ 505512 h 4502654"/>
                <a:gd name="connsiteX131" fmla="*/ 87067 w 3209121"/>
                <a:gd name="connsiteY131" fmla="*/ 572488 h 4502654"/>
                <a:gd name="connsiteX132" fmla="*/ 459961 w 3209121"/>
                <a:gd name="connsiteY132" fmla="*/ 784090 h 4502654"/>
                <a:gd name="connsiteX133" fmla="*/ 459962 w 3209121"/>
                <a:gd name="connsiteY133" fmla="*/ 349597 h 4502654"/>
                <a:gd name="connsiteX134" fmla="*/ 0 w 3209121"/>
                <a:gd name="connsiteY134" fmla="*/ 0 h 4502654"/>
                <a:gd name="connsiteX135" fmla="*/ 3209121 w 3209121"/>
                <a:gd name="connsiteY135" fmla="*/ 1817728 h 4502654"/>
                <a:gd name="connsiteX136" fmla="*/ 3207341 w 3209121"/>
                <a:gd name="connsiteY136" fmla="*/ 4502654 h 4502654"/>
                <a:gd name="connsiteX137" fmla="*/ 28065 w 3209121"/>
                <a:gd name="connsiteY137" fmla="*/ 2711852 h 4502654"/>
                <a:gd name="connsiteX138" fmla="*/ 0 w 3209121"/>
                <a:gd name="connsiteY138" fmla="*/ 0 h 4502654"/>
                <a:gd name="connsiteX0" fmla="*/ 2735637 w 3193881"/>
                <a:gd name="connsiteY0" fmla="*/ 3751240 h 4487414"/>
                <a:gd name="connsiteX1" fmla="*/ 2735638 w 3193881"/>
                <a:gd name="connsiteY1" fmla="*/ 4195818 h 4487414"/>
                <a:gd name="connsiteX2" fmla="*/ 3149586 w 3193881"/>
                <a:gd name="connsiteY2" fmla="*/ 4431070 h 4487414"/>
                <a:gd name="connsiteX3" fmla="*/ 3152792 w 3193881"/>
                <a:gd name="connsiteY3" fmla="*/ 3986889 h 4487414"/>
                <a:gd name="connsiteX4" fmla="*/ 2735637 w 3193881"/>
                <a:gd name="connsiteY4" fmla="*/ 3751240 h 4487414"/>
                <a:gd name="connsiteX5" fmla="*/ 2138766 w 3193881"/>
                <a:gd name="connsiteY5" fmla="*/ 3414067 h 4487414"/>
                <a:gd name="connsiteX6" fmla="*/ 2138766 w 3193881"/>
                <a:gd name="connsiteY6" fmla="*/ 3856608 h 4487414"/>
                <a:gd name="connsiteX7" fmla="*/ 2617748 w 3193881"/>
                <a:gd name="connsiteY7" fmla="*/ 4128819 h 4487414"/>
                <a:gd name="connsiteX8" fmla="*/ 2617749 w 3193881"/>
                <a:gd name="connsiteY8" fmla="*/ 3684643 h 4487414"/>
                <a:gd name="connsiteX9" fmla="*/ 2138766 w 3193881"/>
                <a:gd name="connsiteY9" fmla="*/ 3414067 h 4487414"/>
                <a:gd name="connsiteX10" fmla="*/ 2735638 w 3193881"/>
                <a:gd name="connsiteY10" fmla="*/ 3257413 h 4487414"/>
                <a:gd name="connsiteX11" fmla="*/ 2735637 w 3193881"/>
                <a:gd name="connsiteY11" fmla="*/ 3645703 h 4487414"/>
                <a:gd name="connsiteX12" fmla="*/ 3148440 w 3193881"/>
                <a:gd name="connsiteY12" fmla="*/ 3877282 h 4487414"/>
                <a:gd name="connsiteX13" fmla="*/ 3146359 w 3193881"/>
                <a:gd name="connsiteY13" fmla="*/ 3490478 h 4487414"/>
                <a:gd name="connsiteX14" fmla="*/ 2735638 w 3193881"/>
                <a:gd name="connsiteY14" fmla="*/ 3257413 h 4487414"/>
                <a:gd name="connsiteX15" fmla="*/ 1573625 w 3193881"/>
                <a:gd name="connsiteY15" fmla="*/ 3094821 h 4487414"/>
                <a:gd name="connsiteX16" fmla="*/ 1573626 w 3193881"/>
                <a:gd name="connsiteY16" fmla="*/ 3536202 h 4487414"/>
                <a:gd name="connsiteX17" fmla="*/ 1989839 w 3193881"/>
                <a:gd name="connsiteY17" fmla="*/ 3771971 h 4487414"/>
                <a:gd name="connsiteX18" fmla="*/ 2020876 w 3193881"/>
                <a:gd name="connsiteY18" fmla="*/ 3789610 h 4487414"/>
                <a:gd name="connsiteX19" fmla="*/ 2020876 w 3193881"/>
                <a:gd name="connsiteY19" fmla="*/ 3347469 h 4487414"/>
                <a:gd name="connsiteX20" fmla="*/ 1573625 w 3193881"/>
                <a:gd name="connsiteY20" fmla="*/ 3094821 h 4487414"/>
                <a:gd name="connsiteX21" fmla="*/ 2138766 w 3193881"/>
                <a:gd name="connsiteY21" fmla="*/ 2918714 h 4487414"/>
                <a:gd name="connsiteX22" fmla="*/ 2138765 w 3193881"/>
                <a:gd name="connsiteY22" fmla="*/ 3310859 h 4487414"/>
                <a:gd name="connsiteX23" fmla="*/ 2617749 w 3193881"/>
                <a:gd name="connsiteY23" fmla="*/ 3579567 h 4487414"/>
                <a:gd name="connsiteX24" fmla="*/ 2617748 w 3193881"/>
                <a:gd name="connsiteY24" fmla="*/ 3190517 h 4487414"/>
                <a:gd name="connsiteX25" fmla="*/ 2138766 w 3193881"/>
                <a:gd name="connsiteY25" fmla="*/ 2918714 h 4487414"/>
                <a:gd name="connsiteX26" fmla="*/ 1088214 w 3193881"/>
                <a:gd name="connsiteY26" fmla="*/ 2820615 h 4487414"/>
                <a:gd name="connsiteX27" fmla="*/ 1088213 w 3193881"/>
                <a:gd name="connsiteY27" fmla="*/ 3261239 h 4487414"/>
                <a:gd name="connsiteX28" fmla="*/ 1455736 w 3193881"/>
                <a:gd name="connsiteY28" fmla="*/ 3469425 h 4487414"/>
                <a:gd name="connsiteX29" fmla="*/ 1455736 w 3193881"/>
                <a:gd name="connsiteY29" fmla="*/ 3028227 h 4487414"/>
                <a:gd name="connsiteX30" fmla="*/ 1088214 w 3193881"/>
                <a:gd name="connsiteY30" fmla="*/ 2820615 h 4487414"/>
                <a:gd name="connsiteX31" fmla="*/ 2735638 w 3193881"/>
                <a:gd name="connsiteY31" fmla="*/ 2730851 h 4487414"/>
                <a:gd name="connsiteX32" fmla="*/ 2735638 w 3193881"/>
                <a:gd name="connsiteY32" fmla="*/ 3151431 h 4487414"/>
                <a:gd name="connsiteX33" fmla="*/ 3145790 w 3193881"/>
                <a:gd name="connsiteY33" fmla="*/ 3384174 h 4487414"/>
                <a:gd name="connsiteX34" fmla="*/ 3143529 w 3193881"/>
                <a:gd name="connsiteY34" fmla="*/ 2963557 h 4487414"/>
                <a:gd name="connsiteX35" fmla="*/ 2735638 w 3193881"/>
                <a:gd name="connsiteY35" fmla="*/ 2730851 h 4487414"/>
                <a:gd name="connsiteX36" fmla="*/ 1573626 w 3193881"/>
                <a:gd name="connsiteY36" fmla="*/ 2598024 h 4487414"/>
                <a:gd name="connsiteX37" fmla="*/ 1573626 w 3193881"/>
                <a:gd name="connsiteY37" fmla="*/ 2993817 h 4487414"/>
                <a:gd name="connsiteX38" fmla="*/ 2020875 w 3193881"/>
                <a:gd name="connsiteY38" fmla="*/ 3244723 h 4487414"/>
                <a:gd name="connsiteX39" fmla="*/ 2020875 w 3193881"/>
                <a:gd name="connsiteY39" fmla="*/ 2851817 h 4487414"/>
                <a:gd name="connsiteX40" fmla="*/ 1573626 w 3193881"/>
                <a:gd name="connsiteY40" fmla="*/ 2598024 h 4487414"/>
                <a:gd name="connsiteX41" fmla="*/ 562611 w 3193881"/>
                <a:gd name="connsiteY41" fmla="*/ 2523703 h 4487414"/>
                <a:gd name="connsiteX42" fmla="*/ 562612 w 3193881"/>
                <a:gd name="connsiteY42" fmla="*/ 2967320 h 4487414"/>
                <a:gd name="connsiteX43" fmla="*/ 832393 w 3193881"/>
                <a:gd name="connsiteY43" fmla="*/ 3116327 h 4487414"/>
                <a:gd name="connsiteX44" fmla="*/ 970324 w 3193881"/>
                <a:gd name="connsiteY44" fmla="*/ 3194461 h 4487414"/>
                <a:gd name="connsiteX45" fmla="*/ 970324 w 3193881"/>
                <a:gd name="connsiteY45" fmla="*/ 2754019 h 4487414"/>
                <a:gd name="connsiteX46" fmla="*/ 562611 w 3193881"/>
                <a:gd name="connsiteY46" fmla="*/ 2523703 h 4487414"/>
                <a:gd name="connsiteX47" fmla="*/ 2138764 w 3193881"/>
                <a:gd name="connsiteY47" fmla="*/ 2390326 h 4487414"/>
                <a:gd name="connsiteX48" fmla="*/ 2138764 w 3193881"/>
                <a:gd name="connsiteY48" fmla="*/ 2812734 h 4487414"/>
                <a:gd name="connsiteX49" fmla="*/ 2617747 w 3193881"/>
                <a:gd name="connsiteY49" fmla="*/ 3084534 h 4487414"/>
                <a:gd name="connsiteX50" fmla="*/ 2617748 w 3193881"/>
                <a:gd name="connsiteY50" fmla="*/ 2663591 h 4487414"/>
                <a:gd name="connsiteX51" fmla="*/ 2138764 w 3193881"/>
                <a:gd name="connsiteY51" fmla="*/ 2390326 h 4487414"/>
                <a:gd name="connsiteX52" fmla="*/ 1088215 w 3193881"/>
                <a:gd name="connsiteY52" fmla="*/ 2324662 h 4487414"/>
                <a:gd name="connsiteX53" fmla="*/ 1088214 w 3193881"/>
                <a:gd name="connsiteY53" fmla="*/ 2718768 h 4487414"/>
                <a:gd name="connsiteX54" fmla="*/ 1108269 w 3193881"/>
                <a:gd name="connsiteY54" fmla="*/ 2730138 h 4487414"/>
                <a:gd name="connsiteX55" fmla="*/ 1108292 w 3193881"/>
                <a:gd name="connsiteY55" fmla="*/ 2732767 h 4487414"/>
                <a:gd name="connsiteX56" fmla="*/ 1455736 w 3193881"/>
                <a:gd name="connsiteY56" fmla="*/ 2927682 h 4487414"/>
                <a:gd name="connsiteX57" fmla="*/ 1455736 w 3193881"/>
                <a:gd name="connsiteY57" fmla="*/ 2531127 h 4487414"/>
                <a:gd name="connsiteX58" fmla="*/ 1104783 w 3193881"/>
                <a:gd name="connsiteY58" fmla="*/ 2331975 h 4487414"/>
                <a:gd name="connsiteX59" fmla="*/ 1104802 w 3193881"/>
                <a:gd name="connsiteY59" fmla="*/ 2334109 h 4487414"/>
                <a:gd name="connsiteX60" fmla="*/ 1088215 w 3193881"/>
                <a:gd name="connsiteY60" fmla="*/ 2324662 h 4487414"/>
                <a:gd name="connsiteX61" fmla="*/ 66744 w 3193881"/>
                <a:gd name="connsiteY61" fmla="*/ 2243588 h 4487414"/>
                <a:gd name="connsiteX62" fmla="*/ 72275 w 3193881"/>
                <a:gd name="connsiteY62" fmla="*/ 2696499 h 4487414"/>
                <a:gd name="connsiteX63" fmla="*/ 444721 w 3193881"/>
                <a:gd name="connsiteY63" fmla="*/ 2902210 h 4487414"/>
                <a:gd name="connsiteX64" fmla="*/ 444722 w 3193881"/>
                <a:gd name="connsiteY64" fmla="*/ 2457106 h 4487414"/>
                <a:gd name="connsiteX65" fmla="*/ 66744 w 3193881"/>
                <a:gd name="connsiteY65" fmla="*/ 2243588 h 4487414"/>
                <a:gd name="connsiteX66" fmla="*/ 2730181 w 3193881"/>
                <a:gd name="connsiteY66" fmla="*/ 2169366 h 4487414"/>
                <a:gd name="connsiteX67" fmla="*/ 2730181 w 3193881"/>
                <a:gd name="connsiteY67" fmla="*/ 2608590 h 4487414"/>
                <a:gd name="connsiteX68" fmla="*/ 3144150 w 3193881"/>
                <a:gd name="connsiteY68" fmla="*/ 2843500 h 4487414"/>
                <a:gd name="connsiteX69" fmla="*/ 3147307 w 3193881"/>
                <a:gd name="connsiteY69" fmla="*/ 2406067 h 4487414"/>
                <a:gd name="connsiteX70" fmla="*/ 2730181 w 3193881"/>
                <a:gd name="connsiteY70" fmla="*/ 2169366 h 4487414"/>
                <a:gd name="connsiteX71" fmla="*/ 1573626 w 3193881"/>
                <a:gd name="connsiteY71" fmla="*/ 2067905 h 4487414"/>
                <a:gd name="connsiteX72" fmla="*/ 1573625 w 3193881"/>
                <a:gd name="connsiteY72" fmla="*/ 2492042 h 4487414"/>
                <a:gd name="connsiteX73" fmla="*/ 2020876 w 3193881"/>
                <a:gd name="connsiteY73" fmla="*/ 2745836 h 4487414"/>
                <a:gd name="connsiteX74" fmla="*/ 2020876 w 3193881"/>
                <a:gd name="connsiteY74" fmla="*/ 2323067 h 4487414"/>
                <a:gd name="connsiteX75" fmla="*/ 1573626 w 3193881"/>
                <a:gd name="connsiteY75" fmla="*/ 2067905 h 4487414"/>
                <a:gd name="connsiteX76" fmla="*/ 562611 w 3193881"/>
                <a:gd name="connsiteY76" fmla="*/ 2025317 h 4487414"/>
                <a:gd name="connsiteX77" fmla="*/ 562612 w 3193881"/>
                <a:gd name="connsiteY77" fmla="*/ 2420721 h 4487414"/>
                <a:gd name="connsiteX78" fmla="*/ 970324 w 3193881"/>
                <a:gd name="connsiteY78" fmla="*/ 2651917 h 4487414"/>
                <a:gd name="connsiteX79" fmla="*/ 970324 w 3193881"/>
                <a:gd name="connsiteY79" fmla="*/ 2257521 h 4487414"/>
                <a:gd name="connsiteX80" fmla="*/ 562611 w 3193881"/>
                <a:gd name="connsiteY80" fmla="*/ 2025317 h 4487414"/>
                <a:gd name="connsiteX81" fmla="*/ 2133307 w 3193881"/>
                <a:gd name="connsiteY81" fmla="*/ 1830666 h 4487414"/>
                <a:gd name="connsiteX82" fmla="*/ 2133306 w 3193881"/>
                <a:gd name="connsiteY82" fmla="*/ 2269892 h 4487414"/>
                <a:gd name="connsiteX83" fmla="*/ 2612290 w 3193881"/>
                <a:gd name="connsiteY83" fmla="*/ 2541693 h 4487414"/>
                <a:gd name="connsiteX84" fmla="*/ 2612289 w 3193881"/>
                <a:gd name="connsiteY84" fmla="*/ 2102467 h 4487414"/>
                <a:gd name="connsiteX85" fmla="*/ 2133307 w 3193881"/>
                <a:gd name="connsiteY85" fmla="*/ 1830666 h 4487414"/>
                <a:gd name="connsiteX86" fmla="*/ 1088214 w 3193881"/>
                <a:gd name="connsiteY86" fmla="*/ 1794362 h 4487414"/>
                <a:gd name="connsiteX87" fmla="*/ 1088214 w 3193881"/>
                <a:gd name="connsiteY87" fmla="*/ 2209597 h 4487414"/>
                <a:gd name="connsiteX88" fmla="*/ 1103788 w 3193881"/>
                <a:gd name="connsiteY88" fmla="*/ 2218325 h 4487414"/>
                <a:gd name="connsiteX89" fmla="*/ 1103850 w 3193881"/>
                <a:gd name="connsiteY89" fmla="*/ 2225466 h 4487414"/>
                <a:gd name="connsiteX90" fmla="*/ 1455736 w 3193881"/>
                <a:gd name="connsiteY90" fmla="*/ 2425143 h 4487414"/>
                <a:gd name="connsiteX91" fmla="*/ 1455736 w 3193881"/>
                <a:gd name="connsiteY91" fmla="*/ 2000650 h 4487414"/>
                <a:gd name="connsiteX92" fmla="*/ 1100105 w 3193881"/>
                <a:gd name="connsiteY92" fmla="*/ 1797757 h 4487414"/>
                <a:gd name="connsiteX93" fmla="*/ 1100134 w 3193881"/>
                <a:gd name="connsiteY93" fmla="*/ 1801191 h 4487414"/>
                <a:gd name="connsiteX94" fmla="*/ 1088214 w 3193881"/>
                <a:gd name="connsiteY94" fmla="*/ 1794362 h 4487414"/>
                <a:gd name="connsiteX95" fmla="*/ 80373 w 3193881"/>
                <a:gd name="connsiteY95" fmla="*/ 1750670 h 4487414"/>
                <a:gd name="connsiteX96" fmla="*/ 83862 w 3193881"/>
                <a:gd name="connsiteY96" fmla="*/ 2149243 h 4487414"/>
                <a:gd name="connsiteX97" fmla="*/ 444723 w 3193881"/>
                <a:gd name="connsiteY97" fmla="*/ 2353870 h 4487414"/>
                <a:gd name="connsiteX98" fmla="*/ 444722 w 3193881"/>
                <a:gd name="connsiteY98" fmla="*/ 1958175 h 4487414"/>
                <a:gd name="connsiteX99" fmla="*/ 81589 w 3193881"/>
                <a:gd name="connsiteY99" fmla="*/ 1751361 h 4487414"/>
                <a:gd name="connsiteX100" fmla="*/ 80373 w 3193881"/>
                <a:gd name="connsiteY100" fmla="*/ 1750670 h 4487414"/>
                <a:gd name="connsiteX101" fmla="*/ 2735637 w 3193881"/>
                <a:gd name="connsiteY101" fmla="*/ 1628491 h 4487414"/>
                <a:gd name="connsiteX102" fmla="*/ 2735638 w 3193881"/>
                <a:gd name="connsiteY102" fmla="*/ 2068842 h 4487414"/>
                <a:gd name="connsiteX103" fmla="*/ 3149618 w 3193881"/>
                <a:gd name="connsiteY103" fmla="*/ 2303756 h 4487414"/>
                <a:gd name="connsiteX104" fmla="*/ 3152792 w 3193881"/>
                <a:gd name="connsiteY104" fmla="*/ 1864140 h 4487414"/>
                <a:gd name="connsiteX105" fmla="*/ 2735637 w 3193881"/>
                <a:gd name="connsiteY105" fmla="*/ 1628491 h 4487414"/>
                <a:gd name="connsiteX106" fmla="*/ 1568169 w 3193881"/>
                <a:gd name="connsiteY106" fmla="*/ 1510263 h 4487414"/>
                <a:gd name="connsiteX107" fmla="*/ 1568168 w 3193881"/>
                <a:gd name="connsiteY107" fmla="*/ 1949201 h 4487414"/>
                <a:gd name="connsiteX108" fmla="*/ 2015419 w 3193881"/>
                <a:gd name="connsiteY108" fmla="*/ 2202995 h 4487414"/>
                <a:gd name="connsiteX109" fmla="*/ 2015417 w 3193881"/>
                <a:gd name="connsiteY109" fmla="*/ 1763768 h 4487414"/>
                <a:gd name="connsiteX110" fmla="*/ 1681127 w 3193881"/>
                <a:gd name="connsiteY110" fmla="*/ 1574073 h 4487414"/>
                <a:gd name="connsiteX111" fmla="*/ 1568169 w 3193881"/>
                <a:gd name="connsiteY111" fmla="*/ 1510263 h 4487414"/>
                <a:gd name="connsiteX112" fmla="*/ 562612 w 3193881"/>
                <a:gd name="connsiteY112" fmla="*/ 1493222 h 4487414"/>
                <a:gd name="connsiteX113" fmla="*/ 562612 w 3193881"/>
                <a:gd name="connsiteY113" fmla="*/ 1914985 h 4487414"/>
                <a:gd name="connsiteX114" fmla="*/ 970324 w 3193881"/>
                <a:gd name="connsiteY114" fmla="*/ 2143516 h 4487414"/>
                <a:gd name="connsiteX115" fmla="*/ 970324 w 3193881"/>
                <a:gd name="connsiteY115" fmla="*/ 1726819 h 4487414"/>
                <a:gd name="connsiteX116" fmla="*/ 562612 w 3193881"/>
                <a:gd name="connsiteY116" fmla="*/ 1493222 h 4487414"/>
                <a:gd name="connsiteX117" fmla="*/ 2138765 w 3193881"/>
                <a:gd name="connsiteY117" fmla="*/ 1291318 h 4487414"/>
                <a:gd name="connsiteX118" fmla="*/ 2138766 w 3193881"/>
                <a:gd name="connsiteY118" fmla="*/ 1730143 h 4487414"/>
                <a:gd name="connsiteX119" fmla="*/ 2617747 w 3193881"/>
                <a:gd name="connsiteY119" fmla="*/ 2001944 h 4487414"/>
                <a:gd name="connsiteX120" fmla="*/ 2617748 w 3193881"/>
                <a:gd name="connsiteY120" fmla="*/ 1561894 h 4487414"/>
                <a:gd name="connsiteX121" fmla="*/ 2138765 w 3193881"/>
                <a:gd name="connsiteY121" fmla="*/ 1291318 h 4487414"/>
                <a:gd name="connsiteX122" fmla="*/ 1082757 w 3193881"/>
                <a:gd name="connsiteY122" fmla="*/ 1236055 h 4487414"/>
                <a:gd name="connsiteX123" fmla="*/ 1082756 w 3193881"/>
                <a:gd name="connsiteY123" fmla="*/ 1673753 h 4487414"/>
                <a:gd name="connsiteX124" fmla="*/ 1450278 w 3193881"/>
                <a:gd name="connsiteY124" fmla="*/ 1882305 h 4487414"/>
                <a:gd name="connsiteX125" fmla="*/ 1450277 w 3193881"/>
                <a:gd name="connsiteY125" fmla="*/ 1443667 h 4487414"/>
                <a:gd name="connsiteX126" fmla="*/ 1082757 w 3193881"/>
                <a:gd name="connsiteY126" fmla="*/ 1236055 h 4487414"/>
                <a:gd name="connsiteX127" fmla="*/ 75673 w 3193881"/>
                <a:gd name="connsiteY127" fmla="*/ 1214231 h 4487414"/>
                <a:gd name="connsiteX128" fmla="*/ 79439 w 3193881"/>
                <a:gd name="connsiteY128" fmla="*/ 1644157 h 4487414"/>
                <a:gd name="connsiteX129" fmla="*/ 444722 w 3193881"/>
                <a:gd name="connsiteY129" fmla="*/ 1848906 h 4487414"/>
                <a:gd name="connsiteX130" fmla="*/ 444722 w 3193881"/>
                <a:gd name="connsiteY130" fmla="*/ 1425677 h 4487414"/>
                <a:gd name="connsiteX131" fmla="*/ 75673 w 3193881"/>
                <a:gd name="connsiteY131" fmla="*/ 1214231 h 4487414"/>
                <a:gd name="connsiteX132" fmla="*/ 1573625 w 3193881"/>
                <a:gd name="connsiteY132" fmla="*/ 972071 h 4487414"/>
                <a:gd name="connsiteX133" fmla="*/ 1573625 w 3193881"/>
                <a:gd name="connsiteY133" fmla="*/ 1409452 h 4487414"/>
                <a:gd name="connsiteX134" fmla="*/ 2020875 w 3193881"/>
                <a:gd name="connsiteY134" fmla="*/ 1663245 h 4487414"/>
                <a:gd name="connsiteX135" fmla="*/ 2020875 w 3193881"/>
                <a:gd name="connsiteY135" fmla="*/ 1224723 h 4487414"/>
                <a:gd name="connsiteX136" fmla="*/ 1573625 w 3193881"/>
                <a:gd name="connsiteY136" fmla="*/ 972071 h 4487414"/>
                <a:gd name="connsiteX137" fmla="*/ 557154 w 3193881"/>
                <a:gd name="connsiteY137" fmla="*/ 939143 h 4487414"/>
                <a:gd name="connsiteX138" fmla="*/ 557154 w 3193881"/>
                <a:gd name="connsiteY138" fmla="*/ 1375497 h 4487414"/>
                <a:gd name="connsiteX139" fmla="*/ 964866 w 3193881"/>
                <a:gd name="connsiteY139" fmla="*/ 1606856 h 4487414"/>
                <a:gd name="connsiteX140" fmla="*/ 964866 w 3193881"/>
                <a:gd name="connsiteY140" fmla="*/ 1169459 h 4487414"/>
                <a:gd name="connsiteX141" fmla="*/ 557154 w 3193881"/>
                <a:gd name="connsiteY141" fmla="*/ 939143 h 4487414"/>
                <a:gd name="connsiteX142" fmla="*/ 1088214 w 3193881"/>
                <a:gd name="connsiteY142" fmla="*/ 697862 h 4487414"/>
                <a:gd name="connsiteX143" fmla="*/ 1088214 w 3193881"/>
                <a:gd name="connsiteY143" fmla="*/ 1134003 h 4487414"/>
                <a:gd name="connsiteX144" fmla="*/ 1455737 w 3193881"/>
                <a:gd name="connsiteY144" fmla="*/ 1342555 h 4487414"/>
                <a:gd name="connsiteX145" fmla="*/ 1455736 w 3193881"/>
                <a:gd name="connsiteY145" fmla="*/ 905475 h 4487414"/>
                <a:gd name="connsiteX146" fmla="*/ 1088214 w 3193881"/>
                <a:gd name="connsiteY146" fmla="*/ 697862 h 4487414"/>
                <a:gd name="connsiteX147" fmla="*/ 61286 w 3193881"/>
                <a:gd name="connsiteY147" fmla="*/ 659030 h 4487414"/>
                <a:gd name="connsiteX148" fmla="*/ 64557 w 3193881"/>
                <a:gd name="connsiteY148" fmla="*/ 1028464 h 4487414"/>
                <a:gd name="connsiteX149" fmla="*/ 66411 w 3193881"/>
                <a:gd name="connsiteY149" fmla="*/ 1097023 h 4487414"/>
                <a:gd name="connsiteX150" fmla="*/ 439263 w 3193881"/>
                <a:gd name="connsiteY150" fmla="*/ 1308600 h 4487414"/>
                <a:gd name="connsiteX151" fmla="*/ 439264 w 3193881"/>
                <a:gd name="connsiteY151" fmla="*/ 872548 h 4487414"/>
                <a:gd name="connsiteX152" fmla="*/ 61286 w 3193881"/>
                <a:gd name="connsiteY152" fmla="*/ 659030 h 4487414"/>
                <a:gd name="connsiteX153" fmla="*/ 562613 w 3193881"/>
                <a:gd name="connsiteY153" fmla="*/ 400952 h 4487414"/>
                <a:gd name="connsiteX154" fmla="*/ 562612 w 3193881"/>
                <a:gd name="connsiteY154" fmla="*/ 835747 h 4487414"/>
                <a:gd name="connsiteX155" fmla="*/ 970323 w 3193881"/>
                <a:gd name="connsiteY155" fmla="*/ 1067105 h 4487414"/>
                <a:gd name="connsiteX156" fmla="*/ 970324 w 3193881"/>
                <a:gd name="connsiteY156" fmla="*/ 631267 h 4487414"/>
                <a:gd name="connsiteX157" fmla="*/ 562613 w 3193881"/>
                <a:gd name="connsiteY157" fmla="*/ 400952 h 4487414"/>
                <a:gd name="connsiteX158" fmla="*/ 66743 w 3193881"/>
                <a:gd name="connsiteY158" fmla="*/ 120837 h 4487414"/>
                <a:gd name="connsiteX159" fmla="*/ 70015 w 3193881"/>
                <a:gd name="connsiteY159" fmla="*/ 490272 h 4487414"/>
                <a:gd name="connsiteX160" fmla="*/ 71827 w 3193881"/>
                <a:gd name="connsiteY160" fmla="*/ 557248 h 4487414"/>
                <a:gd name="connsiteX161" fmla="*/ 444721 w 3193881"/>
                <a:gd name="connsiteY161" fmla="*/ 768850 h 4487414"/>
                <a:gd name="connsiteX162" fmla="*/ 444722 w 3193881"/>
                <a:gd name="connsiteY162" fmla="*/ 334357 h 4487414"/>
                <a:gd name="connsiteX163" fmla="*/ 66743 w 3193881"/>
                <a:gd name="connsiteY163" fmla="*/ 120837 h 4487414"/>
                <a:gd name="connsiteX164" fmla="*/ 0 w 3193881"/>
                <a:gd name="connsiteY164" fmla="*/ 0 h 4487414"/>
                <a:gd name="connsiteX165" fmla="*/ 3193881 w 3193881"/>
                <a:gd name="connsiteY165" fmla="*/ 1802488 h 4487414"/>
                <a:gd name="connsiteX166" fmla="*/ 3192101 w 3193881"/>
                <a:gd name="connsiteY166" fmla="*/ 4487414 h 4487414"/>
                <a:gd name="connsiteX167" fmla="*/ 12825 w 3193881"/>
                <a:gd name="connsiteY167" fmla="*/ 2696612 h 4487414"/>
                <a:gd name="connsiteX168" fmla="*/ 0 w 3193881"/>
                <a:gd name="connsiteY168" fmla="*/ 0 h 448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3193881" h="4487414">
                  <a:moveTo>
                    <a:pt x="2735637" y="3751240"/>
                  </a:moveTo>
                  <a:cubicBezTo>
                    <a:pt x="2735637" y="3899433"/>
                    <a:pt x="2735638" y="4047625"/>
                    <a:pt x="2735638" y="4195818"/>
                  </a:cubicBezTo>
                  <a:lnTo>
                    <a:pt x="3149586" y="4431070"/>
                  </a:lnTo>
                  <a:cubicBezTo>
                    <a:pt x="3150655" y="4283010"/>
                    <a:pt x="3151723" y="4134949"/>
                    <a:pt x="3152792" y="3986889"/>
                  </a:cubicBezTo>
                  <a:lnTo>
                    <a:pt x="2735637" y="3751240"/>
                  </a:lnTo>
                  <a:close/>
                  <a:moveTo>
                    <a:pt x="2138766" y="3414067"/>
                  </a:moveTo>
                  <a:lnTo>
                    <a:pt x="2138766" y="3856608"/>
                  </a:lnTo>
                  <a:lnTo>
                    <a:pt x="2617748" y="4128819"/>
                  </a:lnTo>
                  <a:cubicBezTo>
                    <a:pt x="2617748" y="3980760"/>
                    <a:pt x="2617749" y="3832702"/>
                    <a:pt x="2617749" y="3684643"/>
                  </a:cubicBezTo>
                  <a:lnTo>
                    <a:pt x="2138766" y="3414067"/>
                  </a:lnTo>
                  <a:close/>
                  <a:moveTo>
                    <a:pt x="2735638" y="3257413"/>
                  </a:moveTo>
                  <a:cubicBezTo>
                    <a:pt x="2735638" y="3386843"/>
                    <a:pt x="2735637" y="3516273"/>
                    <a:pt x="2735637" y="3645703"/>
                  </a:cubicBezTo>
                  <a:lnTo>
                    <a:pt x="3148440" y="3877282"/>
                  </a:lnTo>
                  <a:cubicBezTo>
                    <a:pt x="3147746" y="3748347"/>
                    <a:pt x="3147053" y="3619413"/>
                    <a:pt x="3146359" y="3490478"/>
                  </a:cubicBezTo>
                  <a:lnTo>
                    <a:pt x="2735638" y="3257413"/>
                  </a:lnTo>
                  <a:close/>
                  <a:moveTo>
                    <a:pt x="1573625" y="3094821"/>
                  </a:moveTo>
                  <a:cubicBezTo>
                    <a:pt x="1573625" y="3241948"/>
                    <a:pt x="1573626" y="3389075"/>
                    <a:pt x="1573626" y="3536202"/>
                  </a:cubicBezTo>
                  <a:lnTo>
                    <a:pt x="1989839" y="3771971"/>
                  </a:lnTo>
                  <a:lnTo>
                    <a:pt x="2020876" y="3789610"/>
                  </a:lnTo>
                  <a:lnTo>
                    <a:pt x="2020876" y="3347469"/>
                  </a:lnTo>
                  <a:lnTo>
                    <a:pt x="1573625" y="3094821"/>
                  </a:lnTo>
                  <a:close/>
                  <a:moveTo>
                    <a:pt x="2138766" y="2918714"/>
                  </a:moveTo>
                  <a:cubicBezTo>
                    <a:pt x="2138766" y="3049429"/>
                    <a:pt x="2138765" y="3180144"/>
                    <a:pt x="2138765" y="3310859"/>
                  </a:cubicBezTo>
                  <a:lnTo>
                    <a:pt x="2617749" y="3579567"/>
                  </a:lnTo>
                  <a:cubicBezTo>
                    <a:pt x="2617749" y="3449884"/>
                    <a:pt x="2617748" y="3320200"/>
                    <a:pt x="2617748" y="3190517"/>
                  </a:cubicBezTo>
                  <a:lnTo>
                    <a:pt x="2138766" y="2918714"/>
                  </a:lnTo>
                  <a:close/>
                  <a:moveTo>
                    <a:pt x="1088214" y="2820615"/>
                  </a:moveTo>
                  <a:cubicBezTo>
                    <a:pt x="1088214" y="2967490"/>
                    <a:pt x="1088213" y="3114364"/>
                    <a:pt x="1088213" y="3261239"/>
                  </a:cubicBezTo>
                  <a:lnTo>
                    <a:pt x="1455736" y="3469425"/>
                  </a:lnTo>
                  <a:lnTo>
                    <a:pt x="1455736" y="3028227"/>
                  </a:lnTo>
                  <a:lnTo>
                    <a:pt x="1088214" y="2820615"/>
                  </a:lnTo>
                  <a:close/>
                  <a:moveTo>
                    <a:pt x="2735638" y="2730851"/>
                  </a:moveTo>
                  <a:lnTo>
                    <a:pt x="2735638" y="3151431"/>
                  </a:lnTo>
                  <a:lnTo>
                    <a:pt x="3145790" y="3384174"/>
                  </a:lnTo>
                  <a:cubicBezTo>
                    <a:pt x="3145036" y="3243968"/>
                    <a:pt x="3144283" y="3103763"/>
                    <a:pt x="3143529" y="2963557"/>
                  </a:cubicBezTo>
                  <a:lnTo>
                    <a:pt x="2735638" y="2730851"/>
                  </a:lnTo>
                  <a:close/>
                  <a:moveTo>
                    <a:pt x="1573626" y="2598024"/>
                  </a:moveTo>
                  <a:lnTo>
                    <a:pt x="1573626" y="2993817"/>
                  </a:lnTo>
                  <a:lnTo>
                    <a:pt x="2020875" y="3244723"/>
                  </a:lnTo>
                  <a:lnTo>
                    <a:pt x="2020875" y="2851817"/>
                  </a:lnTo>
                  <a:lnTo>
                    <a:pt x="1573626" y="2598024"/>
                  </a:lnTo>
                  <a:close/>
                  <a:moveTo>
                    <a:pt x="562611" y="2523703"/>
                  </a:moveTo>
                  <a:cubicBezTo>
                    <a:pt x="562611" y="2671575"/>
                    <a:pt x="562612" y="2819448"/>
                    <a:pt x="562612" y="2967320"/>
                  </a:cubicBezTo>
                  <a:lnTo>
                    <a:pt x="832393" y="3116327"/>
                  </a:lnTo>
                  <a:lnTo>
                    <a:pt x="970324" y="3194461"/>
                  </a:lnTo>
                  <a:lnTo>
                    <a:pt x="970324" y="2754019"/>
                  </a:lnTo>
                  <a:lnTo>
                    <a:pt x="562611" y="2523703"/>
                  </a:lnTo>
                  <a:close/>
                  <a:moveTo>
                    <a:pt x="2138764" y="2390326"/>
                  </a:moveTo>
                  <a:lnTo>
                    <a:pt x="2138764" y="2812734"/>
                  </a:lnTo>
                  <a:lnTo>
                    <a:pt x="2617747" y="3084534"/>
                  </a:lnTo>
                  <a:cubicBezTo>
                    <a:pt x="2617747" y="2944220"/>
                    <a:pt x="2617748" y="2803905"/>
                    <a:pt x="2617748" y="2663591"/>
                  </a:cubicBezTo>
                  <a:lnTo>
                    <a:pt x="2138764" y="2390326"/>
                  </a:lnTo>
                  <a:close/>
                  <a:moveTo>
                    <a:pt x="1088215" y="2324662"/>
                  </a:moveTo>
                  <a:cubicBezTo>
                    <a:pt x="1088215" y="2456031"/>
                    <a:pt x="1088214" y="2587399"/>
                    <a:pt x="1088214" y="2718768"/>
                  </a:cubicBezTo>
                  <a:lnTo>
                    <a:pt x="1108269" y="2730138"/>
                  </a:lnTo>
                  <a:cubicBezTo>
                    <a:pt x="1108277" y="2731014"/>
                    <a:pt x="1108284" y="2731891"/>
                    <a:pt x="1108292" y="2732767"/>
                  </a:cubicBezTo>
                  <a:lnTo>
                    <a:pt x="1455736" y="2927682"/>
                  </a:lnTo>
                  <a:lnTo>
                    <a:pt x="1455736" y="2531127"/>
                  </a:lnTo>
                  <a:lnTo>
                    <a:pt x="1104783" y="2331975"/>
                  </a:lnTo>
                  <a:cubicBezTo>
                    <a:pt x="1104789" y="2332686"/>
                    <a:pt x="1104796" y="2333398"/>
                    <a:pt x="1104802" y="2334109"/>
                  </a:cubicBezTo>
                  <a:lnTo>
                    <a:pt x="1088215" y="2324662"/>
                  </a:lnTo>
                  <a:close/>
                  <a:moveTo>
                    <a:pt x="66744" y="2243588"/>
                  </a:moveTo>
                  <a:cubicBezTo>
                    <a:pt x="68586" y="2643800"/>
                    <a:pt x="64975" y="2416360"/>
                    <a:pt x="72275" y="2696499"/>
                  </a:cubicBezTo>
                  <a:lnTo>
                    <a:pt x="444721" y="2902210"/>
                  </a:lnTo>
                  <a:cubicBezTo>
                    <a:pt x="444721" y="2753842"/>
                    <a:pt x="444722" y="2605474"/>
                    <a:pt x="444722" y="2457106"/>
                  </a:cubicBezTo>
                  <a:lnTo>
                    <a:pt x="66744" y="2243588"/>
                  </a:lnTo>
                  <a:close/>
                  <a:moveTo>
                    <a:pt x="2730181" y="2169366"/>
                  </a:moveTo>
                  <a:lnTo>
                    <a:pt x="2730181" y="2608590"/>
                  </a:lnTo>
                  <a:lnTo>
                    <a:pt x="3144150" y="2843500"/>
                  </a:lnTo>
                  <a:cubicBezTo>
                    <a:pt x="3145202" y="2697689"/>
                    <a:pt x="3146255" y="2551878"/>
                    <a:pt x="3147307" y="2406067"/>
                  </a:cubicBezTo>
                  <a:lnTo>
                    <a:pt x="2730181" y="2169366"/>
                  </a:lnTo>
                  <a:close/>
                  <a:moveTo>
                    <a:pt x="1573626" y="2067905"/>
                  </a:moveTo>
                  <a:cubicBezTo>
                    <a:pt x="1573626" y="2209284"/>
                    <a:pt x="1573625" y="2350663"/>
                    <a:pt x="1573625" y="2492042"/>
                  </a:cubicBezTo>
                  <a:lnTo>
                    <a:pt x="2020876" y="2745836"/>
                  </a:lnTo>
                  <a:lnTo>
                    <a:pt x="2020876" y="2323067"/>
                  </a:lnTo>
                  <a:lnTo>
                    <a:pt x="1573626" y="2067905"/>
                  </a:lnTo>
                  <a:close/>
                  <a:moveTo>
                    <a:pt x="562611" y="2025317"/>
                  </a:moveTo>
                  <a:cubicBezTo>
                    <a:pt x="562611" y="2157118"/>
                    <a:pt x="562612" y="2288920"/>
                    <a:pt x="562612" y="2420721"/>
                  </a:cubicBezTo>
                  <a:lnTo>
                    <a:pt x="970324" y="2651917"/>
                  </a:lnTo>
                  <a:lnTo>
                    <a:pt x="970324" y="2257521"/>
                  </a:lnTo>
                  <a:lnTo>
                    <a:pt x="562611" y="2025317"/>
                  </a:lnTo>
                  <a:close/>
                  <a:moveTo>
                    <a:pt x="2133307" y="1830666"/>
                  </a:moveTo>
                  <a:cubicBezTo>
                    <a:pt x="2133307" y="1977075"/>
                    <a:pt x="2133306" y="2123483"/>
                    <a:pt x="2133306" y="2269892"/>
                  </a:cubicBezTo>
                  <a:lnTo>
                    <a:pt x="2612290" y="2541693"/>
                  </a:lnTo>
                  <a:cubicBezTo>
                    <a:pt x="2612290" y="2395284"/>
                    <a:pt x="2612289" y="2248876"/>
                    <a:pt x="2612289" y="2102467"/>
                  </a:cubicBezTo>
                  <a:lnTo>
                    <a:pt x="2133307" y="1830666"/>
                  </a:lnTo>
                  <a:close/>
                  <a:moveTo>
                    <a:pt x="1088214" y="1794362"/>
                  </a:moveTo>
                  <a:lnTo>
                    <a:pt x="1088214" y="2209597"/>
                  </a:lnTo>
                  <a:lnTo>
                    <a:pt x="1103788" y="2218325"/>
                  </a:lnTo>
                  <a:cubicBezTo>
                    <a:pt x="1103809" y="2220705"/>
                    <a:pt x="1103829" y="2223086"/>
                    <a:pt x="1103850" y="2225466"/>
                  </a:cubicBezTo>
                  <a:lnTo>
                    <a:pt x="1455736" y="2425143"/>
                  </a:lnTo>
                  <a:lnTo>
                    <a:pt x="1455736" y="2000650"/>
                  </a:lnTo>
                  <a:lnTo>
                    <a:pt x="1100105" y="1797757"/>
                  </a:lnTo>
                  <a:cubicBezTo>
                    <a:pt x="1100115" y="1798902"/>
                    <a:pt x="1100124" y="1800046"/>
                    <a:pt x="1100134" y="1801191"/>
                  </a:cubicBezTo>
                  <a:lnTo>
                    <a:pt x="1088214" y="1794362"/>
                  </a:lnTo>
                  <a:close/>
                  <a:moveTo>
                    <a:pt x="80373" y="1750670"/>
                  </a:moveTo>
                  <a:lnTo>
                    <a:pt x="83862" y="2149243"/>
                  </a:lnTo>
                  <a:lnTo>
                    <a:pt x="444723" y="2353870"/>
                  </a:lnTo>
                  <a:cubicBezTo>
                    <a:pt x="444723" y="2221972"/>
                    <a:pt x="444722" y="2090073"/>
                    <a:pt x="444722" y="1958175"/>
                  </a:cubicBezTo>
                  <a:lnTo>
                    <a:pt x="81589" y="1751361"/>
                  </a:lnTo>
                  <a:lnTo>
                    <a:pt x="80373" y="1750670"/>
                  </a:lnTo>
                  <a:close/>
                  <a:moveTo>
                    <a:pt x="2735637" y="1628491"/>
                  </a:moveTo>
                  <a:cubicBezTo>
                    <a:pt x="2735637" y="1775275"/>
                    <a:pt x="2735638" y="1922058"/>
                    <a:pt x="2735638" y="2068842"/>
                  </a:cubicBezTo>
                  <a:lnTo>
                    <a:pt x="3149618" y="2303756"/>
                  </a:lnTo>
                  <a:lnTo>
                    <a:pt x="3152792" y="1864140"/>
                  </a:lnTo>
                  <a:lnTo>
                    <a:pt x="2735637" y="1628491"/>
                  </a:lnTo>
                  <a:close/>
                  <a:moveTo>
                    <a:pt x="1568169" y="1510263"/>
                  </a:moveTo>
                  <a:cubicBezTo>
                    <a:pt x="1568169" y="1656576"/>
                    <a:pt x="1568168" y="1802888"/>
                    <a:pt x="1568168" y="1949201"/>
                  </a:cubicBezTo>
                  <a:lnTo>
                    <a:pt x="2015419" y="2202995"/>
                  </a:lnTo>
                  <a:cubicBezTo>
                    <a:pt x="2015418" y="2056586"/>
                    <a:pt x="2015418" y="1910177"/>
                    <a:pt x="2015417" y="1763768"/>
                  </a:cubicBezTo>
                  <a:lnTo>
                    <a:pt x="1681127" y="1574073"/>
                  </a:lnTo>
                  <a:lnTo>
                    <a:pt x="1568169" y="1510263"/>
                  </a:lnTo>
                  <a:close/>
                  <a:moveTo>
                    <a:pt x="562612" y="1493222"/>
                  </a:moveTo>
                  <a:lnTo>
                    <a:pt x="562612" y="1914985"/>
                  </a:lnTo>
                  <a:lnTo>
                    <a:pt x="970324" y="2143516"/>
                  </a:lnTo>
                  <a:lnTo>
                    <a:pt x="970324" y="1726819"/>
                  </a:lnTo>
                  <a:lnTo>
                    <a:pt x="562612" y="1493222"/>
                  </a:lnTo>
                  <a:close/>
                  <a:moveTo>
                    <a:pt x="2138765" y="1291318"/>
                  </a:moveTo>
                  <a:cubicBezTo>
                    <a:pt x="2138765" y="1437593"/>
                    <a:pt x="2138766" y="1583868"/>
                    <a:pt x="2138766" y="1730143"/>
                  </a:cubicBezTo>
                  <a:lnTo>
                    <a:pt x="2617747" y="2001944"/>
                  </a:lnTo>
                  <a:cubicBezTo>
                    <a:pt x="2617747" y="1855261"/>
                    <a:pt x="2617748" y="1708577"/>
                    <a:pt x="2617748" y="1561894"/>
                  </a:cubicBezTo>
                  <a:lnTo>
                    <a:pt x="2138765" y="1291318"/>
                  </a:lnTo>
                  <a:close/>
                  <a:moveTo>
                    <a:pt x="1082757" y="1236055"/>
                  </a:moveTo>
                  <a:cubicBezTo>
                    <a:pt x="1082757" y="1381954"/>
                    <a:pt x="1082756" y="1527854"/>
                    <a:pt x="1082756" y="1673753"/>
                  </a:cubicBezTo>
                  <a:lnTo>
                    <a:pt x="1450278" y="1882305"/>
                  </a:lnTo>
                  <a:cubicBezTo>
                    <a:pt x="1450278" y="1736092"/>
                    <a:pt x="1450277" y="1589880"/>
                    <a:pt x="1450277" y="1443667"/>
                  </a:cubicBezTo>
                  <a:lnTo>
                    <a:pt x="1082757" y="1236055"/>
                  </a:lnTo>
                  <a:close/>
                  <a:moveTo>
                    <a:pt x="75673" y="1214231"/>
                  </a:moveTo>
                  <a:cubicBezTo>
                    <a:pt x="76928" y="1357540"/>
                    <a:pt x="78184" y="1500848"/>
                    <a:pt x="79439" y="1644157"/>
                  </a:cubicBezTo>
                  <a:lnTo>
                    <a:pt x="444722" y="1848906"/>
                  </a:lnTo>
                  <a:lnTo>
                    <a:pt x="444722" y="1425677"/>
                  </a:lnTo>
                  <a:lnTo>
                    <a:pt x="75673" y="1214231"/>
                  </a:lnTo>
                  <a:close/>
                  <a:moveTo>
                    <a:pt x="1573625" y="972071"/>
                  </a:moveTo>
                  <a:lnTo>
                    <a:pt x="1573625" y="1409452"/>
                  </a:lnTo>
                  <a:lnTo>
                    <a:pt x="2020875" y="1663245"/>
                  </a:lnTo>
                  <a:lnTo>
                    <a:pt x="2020875" y="1224723"/>
                  </a:lnTo>
                  <a:lnTo>
                    <a:pt x="1573625" y="972071"/>
                  </a:lnTo>
                  <a:close/>
                  <a:moveTo>
                    <a:pt x="557154" y="939143"/>
                  </a:moveTo>
                  <a:lnTo>
                    <a:pt x="557154" y="1375497"/>
                  </a:lnTo>
                  <a:lnTo>
                    <a:pt x="964866" y="1606856"/>
                  </a:lnTo>
                  <a:lnTo>
                    <a:pt x="964866" y="1169459"/>
                  </a:lnTo>
                  <a:lnTo>
                    <a:pt x="557154" y="939143"/>
                  </a:lnTo>
                  <a:close/>
                  <a:moveTo>
                    <a:pt x="1088214" y="697862"/>
                  </a:moveTo>
                  <a:lnTo>
                    <a:pt x="1088214" y="1134003"/>
                  </a:lnTo>
                  <a:lnTo>
                    <a:pt x="1455737" y="1342555"/>
                  </a:lnTo>
                  <a:cubicBezTo>
                    <a:pt x="1455737" y="1196862"/>
                    <a:pt x="1455736" y="1051168"/>
                    <a:pt x="1455736" y="905475"/>
                  </a:cubicBezTo>
                  <a:lnTo>
                    <a:pt x="1088214" y="697862"/>
                  </a:lnTo>
                  <a:close/>
                  <a:moveTo>
                    <a:pt x="61286" y="659030"/>
                  </a:moveTo>
                  <a:cubicBezTo>
                    <a:pt x="62897" y="1009214"/>
                    <a:pt x="60333" y="878852"/>
                    <a:pt x="64557" y="1028464"/>
                  </a:cubicBezTo>
                  <a:lnTo>
                    <a:pt x="66411" y="1097023"/>
                  </a:lnTo>
                  <a:lnTo>
                    <a:pt x="439263" y="1308600"/>
                  </a:lnTo>
                  <a:cubicBezTo>
                    <a:pt x="439263" y="1163249"/>
                    <a:pt x="439264" y="1017899"/>
                    <a:pt x="439264" y="872548"/>
                  </a:cubicBezTo>
                  <a:lnTo>
                    <a:pt x="61286" y="659030"/>
                  </a:lnTo>
                  <a:close/>
                  <a:moveTo>
                    <a:pt x="562613" y="400952"/>
                  </a:moveTo>
                  <a:cubicBezTo>
                    <a:pt x="562613" y="545884"/>
                    <a:pt x="562612" y="690815"/>
                    <a:pt x="562612" y="835747"/>
                  </a:cubicBezTo>
                  <a:lnTo>
                    <a:pt x="970323" y="1067105"/>
                  </a:lnTo>
                  <a:cubicBezTo>
                    <a:pt x="970323" y="921826"/>
                    <a:pt x="970324" y="776546"/>
                    <a:pt x="970324" y="631267"/>
                  </a:cubicBezTo>
                  <a:lnTo>
                    <a:pt x="562613" y="400952"/>
                  </a:lnTo>
                  <a:close/>
                  <a:moveTo>
                    <a:pt x="66743" y="120837"/>
                  </a:moveTo>
                  <a:cubicBezTo>
                    <a:pt x="68355" y="471022"/>
                    <a:pt x="65792" y="340660"/>
                    <a:pt x="70015" y="490272"/>
                  </a:cubicBezTo>
                  <a:lnTo>
                    <a:pt x="71827" y="557248"/>
                  </a:lnTo>
                  <a:lnTo>
                    <a:pt x="444721" y="768850"/>
                  </a:lnTo>
                  <a:cubicBezTo>
                    <a:pt x="444721" y="624019"/>
                    <a:pt x="444722" y="479188"/>
                    <a:pt x="444722" y="334357"/>
                  </a:cubicBezTo>
                  <a:lnTo>
                    <a:pt x="66743" y="120837"/>
                  </a:lnTo>
                  <a:close/>
                  <a:moveTo>
                    <a:pt x="0" y="0"/>
                  </a:moveTo>
                  <a:lnTo>
                    <a:pt x="3193881" y="1802488"/>
                  </a:lnTo>
                  <a:cubicBezTo>
                    <a:pt x="3193289" y="2697463"/>
                    <a:pt x="3192694" y="3592439"/>
                    <a:pt x="3192101" y="4487414"/>
                  </a:cubicBezTo>
                  <a:lnTo>
                    <a:pt x="12825" y="2696612"/>
                  </a:lnTo>
                  <a:cubicBezTo>
                    <a:pt x="6010" y="1807901"/>
                    <a:pt x="6816" y="888711"/>
                    <a:pt x="0" y="0"/>
                  </a:cubicBezTo>
                  <a:close/>
                </a:path>
              </a:pathLst>
            </a:custGeom>
            <a:gradFill>
              <a:gsLst>
                <a:gs pos="5000">
                  <a:srgbClr val="CCE200"/>
                </a:gs>
                <a:gs pos="33000">
                  <a:srgbClr val="66D034"/>
                </a:gs>
                <a:gs pos="70000">
                  <a:srgbClr val="00ABDA"/>
                </a:gs>
                <a:gs pos="92000">
                  <a:srgbClr val="0082A5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 18"/>
            <p:cNvSpPr/>
            <p:nvPr userDrawn="1"/>
          </p:nvSpPr>
          <p:spPr>
            <a:xfrm>
              <a:off x="6384032" y="-7799"/>
              <a:ext cx="5811089" cy="4187448"/>
            </a:xfrm>
            <a:custGeom>
              <a:avLst/>
              <a:gdLst>
                <a:gd name="connsiteX0" fmla="*/ 3448867 w 5811089"/>
                <a:gd name="connsiteY0" fmla="*/ 3527912 h 4187448"/>
                <a:gd name="connsiteX1" fmla="*/ 2807280 w 5811089"/>
                <a:gd name="connsiteY1" fmla="*/ 3897875 h 4187448"/>
                <a:gd name="connsiteX2" fmla="*/ 3196210 w 5811089"/>
                <a:gd name="connsiteY2" fmla="*/ 4112026 h 4187448"/>
                <a:gd name="connsiteX3" fmla="*/ 3832468 w 5811089"/>
                <a:gd name="connsiteY3" fmla="*/ 3745876 h 4187448"/>
                <a:gd name="connsiteX4" fmla="*/ 2828818 w 5811089"/>
                <a:gd name="connsiteY4" fmla="*/ 3187977 h 4187448"/>
                <a:gd name="connsiteX5" fmla="*/ 2193157 w 5811089"/>
                <a:gd name="connsiteY5" fmla="*/ 3553066 h 4187448"/>
                <a:gd name="connsiteX6" fmla="*/ 2345970 w 5811089"/>
                <a:gd name="connsiteY6" fmla="*/ 3640117 h 4187448"/>
                <a:gd name="connsiteX7" fmla="*/ 2690373 w 5811089"/>
                <a:gd name="connsiteY7" fmla="*/ 3824938 h 4187448"/>
                <a:gd name="connsiteX8" fmla="*/ 3311076 w 5811089"/>
                <a:gd name="connsiteY8" fmla="*/ 3461998 h 4187448"/>
                <a:gd name="connsiteX9" fmla="*/ 4117742 w 5811089"/>
                <a:gd name="connsiteY9" fmla="*/ 3142213 h 4187448"/>
                <a:gd name="connsiteX10" fmla="*/ 3571998 w 5811089"/>
                <a:gd name="connsiteY10" fmla="*/ 3456910 h 4187448"/>
                <a:gd name="connsiteX11" fmla="*/ 3955723 w 5811089"/>
                <a:gd name="connsiteY11" fmla="*/ 3674945 h 4187448"/>
                <a:gd name="connsiteX12" fmla="*/ 4502020 w 5811089"/>
                <a:gd name="connsiteY12" fmla="*/ 3360562 h 4187448"/>
                <a:gd name="connsiteX13" fmla="*/ 2264401 w 5811089"/>
                <a:gd name="connsiteY13" fmla="*/ 2867271 h 4187448"/>
                <a:gd name="connsiteX14" fmla="*/ 1628089 w 5811089"/>
                <a:gd name="connsiteY14" fmla="*/ 3227488 h 4187448"/>
                <a:gd name="connsiteX15" fmla="*/ 2011161 w 5811089"/>
                <a:gd name="connsiteY15" fmla="*/ 3448939 h 4187448"/>
                <a:gd name="connsiteX16" fmla="*/ 2010760 w 5811089"/>
                <a:gd name="connsiteY16" fmla="*/ 3449168 h 4187448"/>
                <a:gd name="connsiteX17" fmla="*/ 2078421 w 5811089"/>
                <a:gd name="connsiteY17" fmla="*/ 3487710 h 4187448"/>
                <a:gd name="connsiteX18" fmla="*/ 2712954 w 5811089"/>
                <a:gd name="connsiteY18" fmla="*/ 3122142 h 4187448"/>
                <a:gd name="connsiteX19" fmla="*/ 3499033 w 5811089"/>
                <a:gd name="connsiteY19" fmla="*/ 2803040 h 4187448"/>
                <a:gd name="connsiteX20" fmla="*/ 2952194 w 5811089"/>
                <a:gd name="connsiteY20" fmla="*/ 3117115 h 4187448"/>
                <a:gd name="connsiteX21" fmla="*/ 3433344 w 5811089"/>
                <a:gd name="connsiteY21" fmla="*/ 3390506 h 4187448"/>
                <a:gd name="connsiteX22" fmla="*/ 3975259 w 5811089"/>
                <a:gd name="connsiteY22" fmla="*/ 3073635 h 4187448"/>
                <a:gd name="connsiteX23" fmla="*/ 4773868 w 5811089"/>
                <a:gd name="connsiteY23" fmla="*/ 2763866 h 4187448"/>
                <a:gd name="connsiteX24" fmla="*/ 4240874 w 5811089"/>
                <a:gd name="connsiteY24" fmla="*/ 3071211 h 4187448"/>
                <a:gd name="connsiteX25" fmla="*/ 4625276 w 5811089"/>
                <a:gd name="connsiteY25" fmla="*/ 3289634 h 4187448"/>
                <a:gd name="connsiteX26" fmla="*/ 5158811 w 5811089"/>
                <a:gd name="connsiteY26" fmla="*/ 2982596 h 4187448"/>
                <a:gd name="connsiteX27" fmla="*/ 1782567 w 5811089"/>
                <a:gd name="connsiteY27" fmla="*/ 2576407 h 4187448"/>
                <a:gd name="connsiteX28" fmla="*/ 1144102 w 5811089"/>
                <a:gd name="connsiteY28" fmla="*/ 2947607 h 4187448"/>
                <a:gd name="connsiteX29" fmla="*/ 1511245 w 5811089"/>
                <a:gd name="connsiteY29" fmla="*/ 3156313 h 4187448"/>
                <a:gd name="connsiteX30" fmla="*/ 2153938 w 5811089"/>
                <a:gd name="connsiteY30" fmla="*/ 2787421 h 4187448"/>
                <a:gd name="connsiteX31" fmla="*/ 2939490 w 5811089"/>
                <a:gd name="connsiteY31" fmla="*/ 2485105 h 4187448"/>
                <a:gd name="connsiteX32" fmla="*/ 2388675 w 5811089"/>
                <a:gd name="connsiteY32" fmla="*/ 2796921 h 4187448"/>
                <a:gd name="connsiteX33" fmla="*/ 2836141 w 5811089"/>
                <a:gd name="connsiteY33" fmla="*/ 3051172 h 4187448"/>
                <a:gd name="connsiteX34" fmla="*/ 3382133 w 5811089"/>
                <a:gd name="connsiteY34" fmla="*/ 2736615 h 4187448"/>
                <a:gd name="connsiteX35" fmla="*/ 4156475 w 5811089"/>
                <a:gd name="connsiteY35" fmla="*/ 2425443 h 4187448"/>
                <a:gd name="connsiteX36" fmla="*/ 3622411 w 5811089"/>
                <a:gd name="connsiteY36" fmla="*/ 2732180 h 4187448"/>
                <a:gd name="connsiteX37" fmla="*/ 4097527 w 5811089"/>
                <a:gd name="connsiteY37" fmla="*/ 3002141 h 4187448"/>
                <a:gd name="connsiteX38" fmla="*/ 4626784 w 5811089"/>
                <a:gd name="connsiteY38" fmla="*/ 2692674 h 4187448"/>
                <a:gd name="connsiteX39" fmla="*/ 5390352 w 5811089"/>
                <a:gd name="connsiteY39" fmla="*/ 2408379 h 4187448"/>
                <a:gd name="connsiteX40" fmla="*/ 4896997 w 5811089"/>
                <a:gd name="connsiteY40" fmla="*/ 2692867 h 4187448"/>
                <a:gd name="connsiteX41" fmla="*/ 5282066 w 5811089"/>
                <a:gd name="connsiteY41" fmla="*/ 2911664 h 4187448"/>
                <a:gd name="connsiteX42" fmla="*/ 5775918 w 5811089"/>
                <a:gd name="connsiteY42" fmla="*/ 2627463 h 4187448"/>
                <a:gd name="connsiteX43" fmla="*/ 1278682 w 5811089"/>
                <a:gd name="connsiteY43" fmla="*/ 2290095 h 4187448"/>
                <a:gd name="connsiteX44" fmla="*/ 629939 w 5811089"/>
                <a:gd name="connsiteY44" fmla="*/ 2666981 h 4187448"/>
                <a:gd name="connsiteX45" fmla="*/ 997082 w 5811089"/>
                <a:gd name="connsiteY45" fmla="*/ 2875687 h 4187448"/>
                <a:gd name="connsiteX46" fmla="*/ 1649458 w 5811089"/>
                <a:gd name="connsiteY46" fmla="*/ 2500772 h 4187448"/>
                <a:gd name="connsiteX47" fmla="*/ 2448671 w 5811089"/>
                <a:gd name="connsiteY47" fmla="*/ 2189134 h 4187448"/>
                <a:gd name="connsiteX48" fmla="*/ 1905188 w 5811089"/>
                <a:gd name="connsiteY48" fmla="*/ 2505114 h 4187448"/>
                <a:gd name="connsiteX49" fmla="*/ 2277356 w 5811089"/>
                <a:gd name="connsiteY49" fmla="*/ 2716583 h 4187448"/>
                <a:gd name="connsiteX50" fmla="*/ 2824372 w 5811089"/>
                <a:gd name="connsiteY50" fmla="*/ 2402610 h 4187448"/>
                <a:gd name="connsiteX51" fmla="*/ 3601710 w 5811089"/>
                <a:gd name="connsiteY51" fmla="*/ 2110224 h 4187448"/>
                <a:gd name="connsiteX52" fmla="*/ 3063767 w 5811089"/>
                <a:gd name="connsiteY52" fmla="*/ 2414753 h 4187448"/>
                <a:gd name="connsiteX53" fmla="*/ 3505320 w 5811089"/>
                <a:gd name="connsiteY53" fmla="*/ 2665648 h 4187448"/>
                <a:gd name="connsiteX54" fmla="*/ 4038555 w 5811089"/>
                <a:gd name="connsiteY54" fmla="*/ 2358440 h 4187448"/>
                <a:gd name="connsiteX55" fmla="*/ 4774192 w 5811089"/>
                <a:gd name="connsiteY55" fmla="*/ 2070657 h 4187448"/>
                <a:gd name="connsiteX56" fmla="*/ 4279852 w 5811089"/>
                <a:gd name="connsiteY56" fmla="*/ 2354580 h 4187448"/>
                <a:gd name="connsiteX57" fmla="*/ 4749050 w 5811089"/>
                <a:gd name="connsiteY57" fmla="*/ 2621184 h 4187448"/>
                <a:gd name="connsiteX58" fmla="*/ 5238944 w 5811089"/>
                <a:gd name="connsiteY58" fmla="*/ 2334730 h 4187448"/>
                <a:gd name="connsiteX59" fmla="*/ 764503 w 5811089"/>
                <a:gd name="connsiteY59" fmla="*/ 2001156 h 4187448"/>
                <a:gd name="connsiteX60" fmla="*/ 123987 w 5811089"/>
                <a:gd name="connsiteY60" fmla="*/ 2367208 h 4187448"/>
                <a:gd name="connsiteX61" fmla="*/ 533147 w 5811089"/>
                <a:gd name="connsiteY61" fmla="*/ 2588545 h 4187448"/>
                <a:gd name="connsiteX62" fmla="*/ 1162475 w 5811089"/>
                <a:gd name="connsiteY62" fmla="*/ 2227285 h 4187448"/>
                <a:gd name="connsiteX63" fmla="*/ 1945048 w 5811089"/>
                <a:gd name="connsiteY63" fmla="*/ 1902973 h 4187448"/>
                <a:gd name="connsiteX64" fmla="*/ 1401351 w 5811089"/>
                <a:gd name="connsiteY64" fmla="*/ 2218831 h 4187448"/>
                <a:gd name="connsiteX65" fmla="*/ 1772799 w 5811089"/>
                <a:gd name="connsiteY65" fmla="*/ 2429891 h 4187448"/>
                <a:gd name="connsiteX66" fmla="*/ 2319473 w 5811089"/>
                <a:gd name="connsiteY66" fmla="*/ 2115721 h 4187448"/>
                <a:gd name="connsiteX67" fmla="*/ 3102079 w 5811089"/>
                <a:gd name="connsiteY67" fmla="*/ 1809245 h 4187448"/>
                <a:gd name="connsiteX68" fmla="*/ 2571292 w 5811089"/>
                <a:gd name="connsiteY68" fmla="*/ 2117842 h 4187448"/>
                <a:gd name="connsiteX69" fmla="*/ 2947791 w 5811089"/>
                <a:gd name="connsiteY69" fmla="*/ 2331770 h 4187448"/>
                <a:gd name="connsiteX70" fmla="*/ 3482026 w 5811089"/>
                <a:gd name="connsiteY70" fmla="*/ 2025133 h 4187448"/>
                <a:gd name="connsiteX71" fmla="*/ 4223922 w 5811089"/>
                <a:gd name="connsiteY71" fmla="*/ 1757991 h 4187448"/>
                <a:gd name="connsiteX72" fmla="*/ 3725986 w 5811089"/>
                <a:gd name="connsiteY72" fmla="*/ 2039872 h 4187448"/>
                <a:gd name="connsiteX73" fmla="*/ 4161740 w 5811089"/>
                <a:gd name="connsiteY73" fmla="*/ 2287470 h 4187448"/>
                <a:gd name="connsiteX74" fmla="*/ 4655317 w 5811089"/>
                <a:gd name="connsiteY74" fmla="*/ 2003111 h 4187448"/>
                <a:gd name="connsiteX75" fmla="*/ 1436391 w 5811089"/>
                <a:gd name="connsiteY75" fmla="*/ 1617171 h 4187448"/>
                <a:gd name="connsiteX76" fmla="*/ 888189 w 5811089"/>
                <a:gd name="connsiteY76" fmla="*/ 1930468 h 4187448"/>
                <a:gd name="connsiteX77" fmla="*/ 1285888 w 5811089"/>
                <a:gd name="connsiteY77" fmla="*/ 2156445 h 4187448"/>
                <a:gd name="connsiteX78" fmla="*/ 1832873 w 5811089"/>
                <a:gd name="connsiteY78" fmla="*/ 1842453 h 4187448"/>
                <a:gd name="connsiteX79" fmla="*/ 2598710 w 5811089"/>
                <a:gd name="connsiteY79" fmla="*/ 1523228 h 4187448"/>
                <a:gd name="connsiteX80" fmla="*/ 2067716 w 5811089"/>
                <a:gd name="connsiteY80" fmla="*/ 1831707 h 4187448"/>
                <a:gd name="connsiteX81" fmla="*/ 2442812 w 5811089"/>
                <a:gd name="connsiteY81" fmla="*/ 2044839 h 4187448"/>
                <a:gd name="connsiteX82" fmla="*/ 2976714 w 5811089"/>
                <a:gd name="connsiteY82" fmla="*/ 1738012 h 4187448"/>
                <a:gd name="connsiteX83" fmla="*/ 3716010 w 5811089"/>
                <a:gd name="connsiteY83" fmla="*/ 1452308 h 4187448"/>
                <a:gd name="connsiteX84" fmla="*/ 3224698 w 5811089"/>
                <a:gd name="connsiteY84" fmla="*/ 1737954 h 4187448"/>
                <a:gd name="connsiteX85" fmla="*/ 3605444 w 5811089"/>
                <a:gd name="connsiteY85" fmla="*/ 1954294 h 4187448"/>
                <a:gd name="connsiteX86" fmla="*/ 4099945 w 5811089"/>
                <a:gd name="connsiteY86" fmla="*/ 1670461 h 4187448"/>
                <a:gd name="connsiteX87" fmla="*/ 4861354 w 5811089"/>
                <a:gd name="connsiteY87" fmla="*/ 1397144 h 4187448"/>
                <a:gd name="connsiteX88" fmla="*/ 4348198 w 5811089"/>
                <a:gd name="connsiteY88" fmla="*/ 1687640 h 4187448"/>
                <a:gd name="connsiteX89" fmla="*/ 4778504 w 5811089"/>
                <a:gd name="connsiteY89" fmla="*/ 1932141 h 4187448"/>
                <a:gd name="connsiteX90" fmla="*/ 5057105 w 5811089"/>
                <a:gd name="connsiteY90" fmla="*/ 1771634 h 4187448"/>
                <a:gd name="connsiteX91" fmla="*/ 5044596 w 5811089"/>
                <a:gd name="connsiteY91" fmla="*/ 1764454 h 4187448"/>
                <a:gd name="connsiteX92" fmla="*/ 5276285 w 5811089"/>
                <a:gd name="connsiteY92" fmla="*/ 1632909 h 4187448"/>
                <a:gd name="connsiteX93" fmla="*/ 2095473 w 5811089"/>
                <a:gd name="connsiteY93" fmla="*/ 1240506 h 4187448"/>
                <a:gd name="connsiteX94" fmla="*/ 1560079 w 5811089"/>
                <a:gd name="connsiteY94" fmla="*/ 1546484 h 4187448"/>
                <a:gd name="connsiteX95" fmla="*/ 1956285 w 5811089"/>
                <a:gd name="connsiteY95" fmla="*/ 1771612 h 4187448"/>
                <a:gd name="connsiteX96" fmla="*/ 2490495 w 5811089"/>
                <a:gd name="connsiteY96" fmla="*/ 1464958 h 4187448"/>
                <a:gd name="connsiteX97" fmla="*/ 3212880 w 5811089"/>
                <a:gd name="connsiteY97" fmla="*/ 1166428 h 4187448"/>
                <a:gd name="connsiteX98" fmla="*/ 2721378 w 5811089"/>
                <a:gd name="connsiteY98" fmla="*/ 1451964 h 4187448"/>
                <a:gd name="connsiteX99" fmla="*/ 3100054 w 5811089"/>
                <a:gd name="connsiteY99" fmla="*/ 1667130 h 4187448"/>
                <a:gd name="connsiteX100" fmla="*/ 3594247 w 5811089"/>
                <a:gd name="connsiteY100" fmla="*/ 1383120 h 4187448"/>
                <a:gd name="connsiteX101" fmla="*/ 4343416 w 5811089"/>
                <a:gd name="connsiteY101" fmla="*/ 1085762 h 4187448"/>
                <a:gd name="connsiteX102" fmla="*/ 3980019 w 5811089"/>
                <a:gd name="connsiteY102" fmla="*/ 1295121 h 4187448"/>
                <a:gd name="connsiteX103" fmla="*/ 3983213 w 5811089"/>
                <a:gd name="connsiteY103" fmla="*/ 1296955 h 4187448"/>
                <a:gd name="connsiteX104" fmla="*/ 3838629 w 5811089"/>
                <a:gd name="connsiteY104" fmla="*/ 1381015 h 4187448"/>
                <a:gd name="connsiteX105" fmla="*/ 4223363 w 5811089"/>
                <a:gd name="connsiteY105" fmla="*/ 1599623 h 4187448"/>
                <a:gd name="connsiteX106" fmla="*/ 4366876 w 5811089"/>
                <a:gd name="connsiteY106" fmla="*/ 1517249 h 4187448"/>
                <a:gd name="connsiteX107" fmla="*/ 4367874 w 5811089"/>
                <a:gd name="connsiteY107" fmla="*/ 1517823 h 4187448"/>
                <a:gd name="connsiteX108" fmla="*/ 4740071 w 5811089"/>
                <a:gd name="connsiteY108" fmla="*/ 1311143 h 4187448"/>
                <a:gd name="connsiteX109" fmla="*/ 2714734 w 5811089"/>
                <a:gd name="connsiteY109" fmla="*/ 886596 h 4187448"/>
                <a:gd name="connsiteX110" fmla="*/ 2219158 w 5811089"/>
                <a:gd name="connsiteY110" fmla="*/ 1169819 h 4187448"/>
                <a:gd name="connsiteX111" fmla="*/ 2613904 w 5811089"/>
                <a:gd name="connsiteY111" fmla="*/ 1394118 h 4187448"/>
                <a:gd name="connsiteX112" fmla="*/ 3108380 w 5811089"/>
                <a:gd name="connsiteY112" fmla="*/ 1110269 h 4187448"/>
                <a:gd name="connsiteX113" fmla="*/ 3840323 w 5811089"/>
                <a:gd name="connsiteY113" fmla="*/ 799902 h 4187448"/>
                <a:gd name="connsiteX114" fmla="*/ 3478694 w 5811089"/>
                <a:gd name="connsiteY114" fmla="*/ 1007264 h 4187448"/>
                <a:gd name="connsiteX115" fmla="*/ 3482796 w 5811089"/>
                <a:gd name="connsiteY115" fmla="*/ 1009619 h 4187448"/>
                <a:gd name="connsiteX116" fmla="*/ 3335549 w 5811089"/>
                <a:gd name="connsiteY116" fmla="*/ 1095162 h 4187448"/>
                <a:gd name="connsiteX117" fmla="*/ 3717586 w 5811089"/>
                <a:gd name="connsiteY117" fmla="*/ 1312238 h 4187448"/>
                <a:gd name="connsiteX118" fmla="*/ 3863646 w 5811089"/>
                <a:gd name="connsiteY118" fmla="*/ 1228299 h 4187448"/>
                <a:gd name="connsiteX119" fmla="*/ 3865738 w 5811089"/>
                <a:gd name="connsiteY119" fmla="*/ 1229500 h 4187448"/>
                <a:gd name="connsiteX120" fmla="*/ 4228536 w 5811089"/>
                <a:gd name="connsiteY120" fmla="*/ 1020486 h 4187448"/>
                <a:gd name="connsiteX121" fmla="*/ 4970887 w 5811089"/>
                <a:gd name="connsiteY121" fmla="*/ 724263 h 4187448"/>
                <a:gd name="connsiteX122" fmla="*/ 4466601 w 5811089"/>
                <a:gd name="connsiteY122" fmla="*/ 1014792 h 4187448"/>
                <a:gd name="connsiteX123" fmla="*/ 4865540 w 5811089"/>
                <a:gd name="connsiteY123" fmla="*/ 1241470 h 4187448"/>
                <a:gd name="connsiteX124" fmla="*/ 5379170 w 5811089"/>
                <a:gd name="connsiteY124" fmla="*/ 956252 h 4187448"/>
                <a:gd name="connsiteX125" fmla="*/ 3349146 w 5811089"/>
                <a:gd name="connsiteY125" fmla="*/ 524032 h 4187448"/>
                <a:gd name="connsiteX126" fmla="*/ 2838423 w 5811089"/>
                <a:gd name="connsiteY126" fmla="*/ 815911 h 4187448"/>
                <a:gd name="connsiteX127" fmla="*/ 3231793 w 5811089"/>
                <a:gd name="connsiteY127" fmla="*/ 1039428 h 4187448"/>
                <a:gd name="connsiteX128" fmla="*/ 3741384 w 5811089"/>
                <a:gd name="connsiteY128" fmla="*/ 746903 h 4187448"/>
                <a:gd name="connsiteX129" fmla="*/ 4469282 w 5811089"/>
                <a:gd name="connsiteY129" fmla="*/ 439249 h 4187448"/>
                <a:gd name="connsiteX130" fmla="*/ 3963801 w 5811089"/>
                <a:gd name="connsiteY130" fmla="*/ 729098 h 4187448"/>
                <a:gd name="connsiteX131" fmla="*/ 4351722 w 5811089"/>
                <a:gd name="connsiteY131" fmla="*/ 949516 h 4187448"/>
                <a:gd name="connsiteX132" fmla="*/ 4856008 w 5811089"/>
                <a:gd name="connsiteY132" fmla="*/ 658989 h 4187448"/>
                <a:gd name="connsiteX133" fmla="*/ 3979160 w 5811089"/>
                <a:gd name="connsiteY133" fmla="*/ 163977 h 4187448"/>
                <a:gd name="connsiteX134" fmla="*/ 3472830 w 5811089"/>
                <a:gd name="connsiteY134" fmla="*/ 453343 h 4187448"/>
                <a:gd name="connsiteX135" fmla="*/ 3864797 w 5811089"/>
                <a:gd name="connsiteY135" fmla="*/ 676062 h 4187448"/>
                <a:gd name="connsiteX136" fmla="*/ 4369999 w 5811089"/>
                <a:gd name="connsiteY136" fmla="*/ 386055 h 4187448"/>
                <a:gd name="connsiteX137" fmla="*/ 5085850 w 5811089"/>
                <a:gd name="connsiteY137" fmla="*/ 85702 h 4187448"/>
                <a:gd name="connsiteX138" fmla="*/ 4592760 w 5811089"/>
                <a:gd name="connsiteY138" fmla="*/ 368446 h 4187448"/>
                <a:gd name="connsiteX139" fmla="*/ 4979195 w 5811089"/>
                <a:gd name="connsiteY139" fmla="*/ 588020 h 4187448"/>
                <a:gd name="connsiteX140" fmla="*/ 5471118 w 5811089"/>
                <a:gd name="connsiteY140" fmla="*/ 304614 h 4187448"/>
                <a:gd name="connsiteX141" fmla="*/ 4162317 w 5811089"/>
                <a:gd name="connsiteY141" fmla="*/ 0 h 4187448"/>
                <a:gd name="connsiteX142" fmla="*/ 4266083 w 5811089"/>
                <a:gd name="connsiteY142" fmla="*/ 0 h 4187448"/>
                <a:gd name="connsiteX143" fmla="*/ 4102843 w 5811089"/>
                <a:gd name="connsiteY143" fmla="*/ 93293 h 4187448"/>
                <a:gd name="connsiteX144" fmla="*/ 4493412 w 5811089"/>
                <a:gd name="connsiteY144" fmla="*/ 315215 h 4187448"/>
                <a:gd name="connsiteX145" fmla="*/ 4986230 w 5811089"/>
                <a:gd name="connsiteY145" fmla="*/ 32318 h 4187448"/>
                <a:gd name="connsiteX146" fmla="*/ 4929354 w 5811089"/>
                <a:gd name="connsiteY146" fmla="*/ 0 h 4187448"/>
                <a:gd name="connsiteX147" fmla="*/ 5235311 w 5811089"/>
                <a:gd name="connsiteY147" fmla="*/ 0 h 4187448"/>
                <a:gd name="connsiteX148" fmla="*/ 5209328 w 5811089"/>
                <a:gd name="connsiteY148" fmla="*/ 14899 h 4187448"/>
                <a:gd name="connsiteX149" fmla="*/ 5594304 w 5811089"/>
                <a:gd name="connsiteY149" fmla="*/ 233644 h 4187448"/>
                <a:gd name="connsiteX150" fmla="*/ 5811089 w 5811089"/>
                <a:gd name="connsiteY150" fmla="*/ 108750 h 4187448"/>
                <a:gd name="connsiteX151" fmla="*/ 5811089 w 5811089"/>
                <a:gd name="connsiteY151" fmla="*/ 240206 h 4187448"/>
                <a:gd name="connsiteX152" fmla="*/ 5709181 w 5811089"/>
                <a:gd name="connsiteY152" fmla="*/ 298918 h 4187448"/>
                <a:gd name="connsiteX153" fmla="*/ 5811089 w 5811089"/>
                <a:gd name="connsiteY153" fmla="*/ 356823 h 4187448"/>
                <a:gd name="connsiteX154" fmla="*/ 5811089 w 5811089"/>
                <a:gd name="connsiteY154" fmla="*/ 497788 h 4187448"/>
                <a:gd name="connsiteX155" fmla="*/ 5585995 w 5811089"/>
                <a:gd name="connsiteY155" fmla="*/ 369889 h 4187448"/>
                <a:gd name="connsiteX156" fmla="*/ 5094074 w 5811089"/>
                <a:gd name="connsiteY156" fmla="*/ 653293 h 4187448"/>
                <a:gd name="connsiteX157" fmla="*/ 5504640 w 5811089"/>
                <a:gd name="connsiteY157" fmla="*/ 886581 h 4187448"/>
                <a:gd name="connsiteX158" fmla="*/ 5811089 w 5811089"/>
                <a:gd name="connsiteY158" fmla="*/ 716411 h 4187448"/>
                <a:gd name="connsiteX159" fmla="*/ 5811089 w 5811089"/>
                <a:gd name="connsiteY159" fmla="*/ 859500 h 4187448"/>
                <a:gd name="connsiteX160" fmla="*/ 5618644 w 5811089"/>
                <a:gd name="connsiteY160" fmla="*/ 968443 h 4187448"/>
                <a:gd name="connsiteX161" fmla="*/ 5811089 w 5811089"/>
                <a:gd name="connsiteY161" fmla="*/ 1077792 h 4187448"/>
                <a:gd name="connsiteX162" fmla="*/ 5811089 w 5811089"/>
                <a:gd name="connsiteY162" fmla="*/ 1218756 h 4187448"/>
                <a:gd name="connsiteX163" fmla="*/ 5494370 w 5811089"/>
                <a:gd name="connsiteY163" fmla="*/ 1038794 h 4187448"/>
                <a:gd name="connsiteX164" fmla="*/ 4985629 w 5811089"/>
                <a:gd name="connsiteY164" fmla="*/ 1326792 h 4187448"/>
                <a:gd name="connsiteX165" fmla="*/ 5400378 w 5811089"/>
                <a:gd name="connsiteY165" fmla="*/ 1562453 h 4187448"/>
                <a:gd name="connsiteX166" fmla="*/ 5811089 w 5811089"/>
                <a:gd name="connsiteY166" fmla="*/ 1329268 h 4187448"/>
                <a:gd name="connsiteX167" fmla="*/ 5811089 w 5811089"/>
                <a:gd name="connsiteY167" fmla="*/ 1473719 h 4187448"/>
                <a:gd name="connsiteX168" fmla="*/ 5529263 w 5811089"/>
                <a:gd name="connsiteY168" fmla="*/ 1635686 h 4187448"/>
                <a:gd name="connsiteX169" fmla="*/ 5811089 w 5811089"/>
                <a:gd name="connsiteY169" fmla="*/ 1795823 h 4187448"/>
                <a:gd name="connsiteX170" fmla="*/ 5811089 w 5811089"/>
                <a:gd name="connsiteY170" fmla="*/ 1936788 h 4187448"/>
                <a:gd name="connsiteX171" fmla="*/ 5405922 w 5811089"/>
                <a:gd name="connsiteY171" fmla="*/ 1706570 h 4187448"/>
                <a:gd name="connsiteX172" fmla="*/ 5299670 w 5811089"/>
                <a:gd name="connsiteY172" fmla="*/ 1767635 h 4187448"/>
                <a:gd name="connsiteX173" fmla="*/ 5300820 w 5811089"/>
                <a:gd name="connsiteY173" fmla="*/ 1768190 h 4187448"/>
                <a:gd name="connsiteX174" fmla="*/ 4897568 w 5811089"/>
                <a:gd name="connsiteY174" fmla="*/ 1999796 h 4187448"/>
                <a:gd name="connsiteX175" fmla="*/ 5361210 w 5811089"/>
                <a:gd name="connsiteY175" fmla="*/ 2263240 h 4187448"/>
                <a:gd name="connsiteX176" fmla="*/ 5796858 w 5811089"/>
                <a:gd name="connsiteY176" fmla="*/ 2008505 h 4187448"/>
                <a:gd name="connsiteX177" fmla="*/ 5798706 w 5811089"/>
                <a:gd name="connsiteY177" fmla="*/ 2009401 h 4187448"/>
                <a:gd name="connsiteX178" fmla="*/ 5811089 w 5811089"/>
                <a:gd name="connsiteY178" fmla="*/ 2001955 h 4187448"/>
                <a:gd name="connsiteX179" fmla="*/ 5811089 w 5811089"/>
                <a:gd name="connsiteY179" fmla="*/ 2165766 h 4187448"/>
                <a:gd name="connsiteX180" fmla="*/ 5513480 w 5811089"/>
                <a:gd name="connsiteY180" fmla="*/ 2337379 h 4187448"/>
                <a:gd name="connsiteX181" fmla="*/ 5811089 w 5811089"/>
                <a:gd name="connsiteY181" fmla="*/ 2506482 h 4187448"/>
                <a:gd name="connsiteX182" fmla="*/ 5811089 w 5811089"/>
                <a:gd name="connsiteY182" fmla="*/ 2695377 h 4187448"/>
                <a:gd name="connsiteX183" fmla="*/ 3181665 w 5811089"/>
                <a:gd name="connsiteY183" fmla="*/ 4187448 h 4187448"/>
                <a:gd name="connsiteX184" fmla="*/ 0 w 5811089"/>
                <a:gd name="connsiteY184" fmla="*/ 2378083 h 41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5811089" h="4187448">
                  <a:moveTo>
                    <a:pt x="3448867" y="3527912"/>
                  </a:moveTo>
                  <a:lnTo>
                    <a:pt x="2807280" y="3897875"/>
                  </a:lnTo>
                  <a:lnTo>
                    <a:pt x="3196210" y="4112026"/>
                  </a:lnTo>
                  <a:lnTo>
                    <a:pt x="3832468" y="3745876"/>
                  </a:lnTo>
                  <a:close/>
                  <a:moveTo>
                    <a:pt x="2828818" y="3187977"/>
                  </a:moveTo>
                  <a:lnTo>
                    <a:pt x="2193157" y="3553066"/>
                  </a:lnTo>
                  <a:lnTo>
                    <a:pt x="2345970" y="3640117"/>
                  </a:lnTo>
                  <a:cubicBezTo>
                    <a:pt x="2462812" y="3701610"/>
                    <a:pt x="2581188" y="3762082"/>
                    <a:pt x="2690373" y="3824938"/>
                  </a:cubicBezTo>
                  <a:lnTo>
                    <a:pt x="3311076" y="3461998"/>
                  </a:lnTo>
                  <a:close/>
                  <a:moveTo>
                    <a:pt x="4117742" y="3142213"/>
                  </a:moveTo>
                  <a:lnTo>
                    <a:pt x="3571998" y="3456910"/>
                  </a:lnTo>
                  <a:lnTo>
                    <a:pt x="3955723" y="3674945"/>
                  </a:lnTo>
                  <a:lnTo>
                    <a:pt x="4502020" y="3360562"/>
                  </a:lnTo>
                  <a:close/>
                  <a:moveTo>
                    <a:pt x="2264401" y="2867271"/>
                  </a:moveTo>
                  <a:lnTo>
                    <a:pt x="1628089" y="3227488"/>
                  </a:lnTo>
                  <a:lnTo>
                    <a:pt x="2011161" y="3448939"/>
                  </a:lnTo>
                  <a:lnTo>
                    <a:pt x="2010760" y="3449168"/>
                  </a:lnTo>
                  <a:lnTo>
                    <a:pt x="2078421" y="3487710"/>
                  </a:lnTo>
                  <a:lnTo>
                    <a:pt x="2712954" y="3122142"/>
                  </a:lnTo>
                  <a:close/>
                  <a:moveTo>
                    <a:pt x="3499033" y="2803040"/>
                  </a:moveTo>
                  <a:lnTo>
                    <a:pt x="2952194" y="3117115"/>
                  </a:lnTo>
                  <a:lnTo>
                    <a:pt x="3433344" y="3390506"/>
                  </a:lnTo>
                  <a:lnTo>
                    <a:pt x="3975259" y="3073635"/>
                  </a:lnTo>
                  <a:close/>
                  <a:moveTo>
                    <a:pt x="4773868" y="2763866"/>
                  </a:moveTo>
                  <a:lnTo>
                    <a:pt x="4240874" y="3071211"/>
                  </a:lnTo>
                  <a:lnTo>
                    <a:pt x="4625276" y="3289634"/>
                  </a:lnTo>
                  <a:lnTo>
                    <a:pt x="5158811" y="2982596"/>
                  </a:lnTo>
                  <a:close/>
                  <a:moveTo>
                    <a:pt x="1782567" y="2576407"/>
                  </a:moveTo>
                  <a:lnTo>
                    <a:pt x="1144102" y="2947607"/>
                  </a:lnTo>
                  <a:lnTo>
                    <a:pt x="1511245" y="3156313"/>
                  </a:lnTo>
                  <a:lnTo>
                    <a:pt x="2153938" y="2787421"/>
                  </a:lnTo>
                  <a:close/>
                  <a:moveTo>
                    <a:pt x="2939490" y="2485105"/>
                  </a:moveTo>
                  <a:lnTo>
                    <a:pt x="2388675" y="2796921"/>
                  </a:lnTo>
                  <a:lnTo>
                    <a:pt x="2836141" y="3051172"/>
                  </a:lnTo>
                  <a:lnTo>
                    <a:pt x="3382133" y="2736615"/>
                  </a:lnTo>
                  <a:close/>
                  <a:moveTo>
                    <a:pt x="4156475" y="2425443"/>
                  </a:moveTo>
                  <a:lnTo>
                    <a:pt x="3622411" y="2732180"/>
                  </a:lnTo>
                  <a:lnTo>
                    <a:pt x="4097527" y="3002141"/>
                  </a:lnTo>
                  <a:lnTo>
                    <a:pt x="4626784" y="2692674"/>
                  </a:lnTo>
                  <a:close/>
                  <a:moveTo>
                    <a:pt x="5390352" y="2408379"/>
                  </a:moveTo>
                  <a:lnTo>
                    <a:pt x="4896997" y="2692867"/>
                  </a:lnTo>
                  <a:lnTo>
                    <a:pt x="5282066" y="2911664"/>
                  </a:lnTo>
                  <a:lnTo>
                    <a:pt x="5775918" y="2627463"/>
                  </a:lnTo>
                  <a:close/>
                  <a:moveTo>
                    <a:pt x="1278682" y="2290095"/>
                  </a:moveTo>
                  <a:lnTo>
                    <a:pt x="629939" y="2666981"/>
                  </a:lnTo>
                  <a:lnTo>
                    <a:pt x="997082" y="2875687"/>
                  </a:lnTo>
                  <a:lnTo>
                    <a:pt x="1649458" y="2500772"/>
                  </a:lnTo>
                  <a:close/>
                  <a:moveTo>
                    <a:pt x="2448671" y="2189134"/>
                  </a:moveTo>
                  <a:lnTo>
                    <a:pt x="1905188" y="2505114"/>
                  </a:lnTo>
                  <a:lnTo>
                    <a:pt x="2277356" y="2716583"/>
                  </a:lnTo>
                  <a:lnTo>
                    <a:pt x="2824372" y="2402610"/>
                  </a:lnTo>
                  <a:close/>
                  <a:moveTo>
                    <a:pt x="3601710" y="2110224"/>
                  </a:moveTo>
                  <a:lnTo>
                    <a:pt x="3063767" y="2414753"/>
                  </a:lnTo>
                  <a:lnTo>
                    <a:pt x="3505320" y="2665648"/>
                  </a:lnTo>
                  <a:lnTo>
                    <a:pt x="4038555" y="2358440"/>
                  </a:lnTo>
                  <a:close/>
                  <a:moveTo>
                    <a:pt x="4774192" y="2070657"/>
                  </a:moveTo>
                  <a:lnTo>
                    <a:pt x="4279852" y="2354580"/>
                  </a:lnTo>
                  <a:lnTo>
                    <a:pt x="4749050" y="2621184"/>
                  </a:lnTo>
                  <a:lnTo>
                    <a:pt x="5238944" y="2334730"/>
                  </a:lnTo>
                  <a:close/>
                  <a:moveTo>
                    <a:pt x="764503" y="2001156"/>
                  </a:moveTo>
                  <a:lnTo>
                    <a:pt x="123987" y="2367208"/>
                  </a:lnTo>
                  <a:lnTo>
                    <a:pt x="533147" y="2588545"/>
                  </a:lnTo>
                  <a:lnTo>
                    <a:pt x="1162475" y="2227285"/>
                  </a:lnTo>
                  <a:close/>
                  <a:moveTo>
                    <a:pt x="1945048" y="1902973"/>
                  </a:moveTo>
                  <a:lnTo>
                    <a:pt x="1401351" y="2218831"/>
                  </a:lnTo>
                  <a:lnTo>
                    <a:pt x="1772799" y="2429891"/>
                  </a:lnTo>
                  <a:lnTo>
                    <a:pt x="2319473" y="2115721"/>
                  </a:lnTo>
                  <a:close/>
                  <a:moveTo>
                    <a:pt x="3102079" y="1809245"/>
                  </a:moveTo>
                  <a:lnTo>
                    <a:pt x="2571292" y="2117842"/>
                  </a:lnTo>
                  <a:lnTo>
                    <a:pt x="2947791" y="2331770"/>
                  </a:lnTo>
                  <a:lnTo>
                    <a:pt x="3482026" y="2025133"/>
                  </a:lnTo>
                  <a:close/>
                  <a:moveTo>
                    <a:pt x="4223922" y="1757991"/>
                  </a:moveTo>
                  <a:lnTo>
                    <a:pt x="3725986" y="2039872"/>
                  </a:lnTo>
                  <a:lnTo>
                    <a:pt x="4161740" y="2287470"/>
                  </a:lnTo>
                  <a:lnTo>
                    <a:pt x="4655317" y="2003111"/>
                  </a:lnTo>
                  <a:close/>
                  <a:moveTo>
                    <a:pt x="1436391" y="1617171"/>
                  </a:moveTo>
                  <a:lnTo>
                    <a:pt x="888189" y="1930468"/>
                  </a:lnTo>
                  <a:lnTo>
                    <a:pt x="1285888" y="2156445"/>
                  </a:lnTo>
                  <a:lnTo>
                    <a:pt x="1832873" y="1842453"/>
                  </a:lnTo>
                  <a:close/>
                  <a:moveTo>
                    <a:pt x="2598710" y="1523228"/>
                  </a:moveTo>
                  <a:lnTo>
                    <a:pt x="2067716" y="1831707"/>
                  </a:lnTo>
                  <a:lnTo>
                    <a:pt x="2442812" y="2044839"/>
                  </a:lnTo>
                  <a:lnTo>
                    <a:pt x="2976714" y="1738012"/>
                  </a:lnTo>
                  <a:close/>
                  <a:moveTo>
                    <a:pt x="3716010" y="1452308"/>
                  </a:moveTo>
                  <a:lnTo>
                    <a:pt x="3224698" y="1737954"/>
                  </a:lnTo>
                  <a:lnTo>
                    <a:pt x="3605444" y="1954294"/>
                  </a:lnTo>
                  <a:lnTo>
                    <a:pt x="4099945" y="1670461"/>
                  </a:lnTo>
                  <a:close/>
                  <a:moveTo>
                    <a:pt x="4861354" y="1397144"/>
                  </a:moveTo>
                  <a:lnTo>
                    <a:pt x="4348198" y="1687640"/>
                  </a:lnTo>
                  <a:lnTo>
                    <a:pt x="4778504" y="1932141"/>
                  </a:lnTo>
                  <a:lnTo>
                    <a:pt x="5057105" y="1771634"/>
                  </a:lnTo>
                  <a:lnTo>
                    <a:pt x="5044596" y="1764454"/>
                  </a:lnTo>
                  <a:lnTo>
                    <a:pt x="5276285" y="1632909"/>
                  </a:lnTo>
                  <a:close/>
                  <a:moveTo>
                    <a:pt x="2095473" y="1240506"/>
                  </a:moveTo>
                  <a:lnTo>
                    <a:pt x="1560079" y="1546484"/>
                  </a:lnTo>
                  <a:lnTo>
                    <a:pt x="1956285" y="1771612"/>
                  </a:lnTo>
                  <a:lnTo>
                    <a:pt x="2490495" y="1464958"/>
                  </a:lnTo>
                  <a:close/>
                  <a:moveTo>
                    <a:pt x="3212880" y="1166428"/>
                  </a:moveTo>
                  <a:lnTo>
                    <a:pt x="2721378" y="1451964"/>
                  </a:lnTo>
                  <a:lnTo>
                    <a:pt x="3100054" y="1667130"/>
                  </a:lnTo>
                  <a:lnTo>
                    <a:pt x="3594247" y="1383120"/>
                  </a:lnTo>
                  <a:close/>
                  <a:moveTo>
                    <a:pt x="4343416" y="1085762"/>
                  </a:moveTo>
                  <a:lnTo>
                    <a:pt x="3980019" y="1295121"/>
                  </a:lnTo>
                  <a:lnTo>
                    <a:pt x="3983213" y="1296955"/>
                  </a:lnTo>
                  <a:lnTo>
                    <a:pt x="3838629" y="1381015"/>
                  </a:lnTo>
                  <a:lnTo>
                    <a:pt x="4223363" y="1599623"/>
                  </a:lnTo>
                  <a:lnTo>
                    <a:pt x="4366876" y="1517249"/>
                  </a:lnTo>
                  <a:lnTo>
                    <a:pt x="4367874" y="1517823"/>
                  </a:lnTo>
                  <a:lnTo>
                    <a:pt x="4740071" y="1311143"/>
                  </a:lnTo>
                  <a:close/>
                  <a:moveTo>
                    <a:pt x="2714734" y="886596"/>
                  </a:moveTo>
                  <a:lnTo>
                    <a:pt x="2219158" y="1169819"/>
                  </a:lnTo>
                  <a:lnTo>
                    <a:pt x="2613904" y="1394118"/>
                  </a:lnTo>
                  <a:lnTo>
                    <a:pt x="3108380" y="1110269"/>
                  </a:lnTo>
                  <a:close/>
                  <a:moveTo>
                    <a:pt x="3840323" y="799902"/>
                  </a:moveTo>
                  <a:lnTo>
                    <a:pt x="3478694" y="1007264"/>
                  </a:lnTo>
                  <a:lnTo>
                    <a:pt x="3482796" y="1009619"/>
                  </a:lnTo>
                  <a:lnTo>
                    <a:pt x="3335549" y="1095162"/>
                  </a:lnTo>
                  <a:lnTo>
                    <a:pt x="3717586" y="1312238"/>
                  </a:lnTo>
                  <a:lnTo>
                    <a:pt x="3863646" y="1228299"/>
                  </a:lnTo>
                  <a:lnTo>
                    <a:pt x="3865738" y="1229500"/>
                  </a:lnTo>
                  <a:lnTo>
                    <a:pt x="4228536" y="1020486"/>
                  </a:lnTo>
                  <a:close/>
                  <a:moveTo>
                    <a:pt x="4970887" y="724263"/>
                  </a:moveTo>
                  <a:lnTo>
                    <a:pt x="4466601" y="1014792"/>
                  </a:lnTo>
                  <a:lnTo>
                    <a:pt x="4865540" y="1241470"/>
                  </a:lnTo>
                  <a:lnTo>
                    <a:pt x="5379170" y="956252"/>
                  </a:lnTo>
                  <a:close/>
                  <a:moveTo>
                    <a:pt x="3349146" y="524032"/>
                  </a:moveTo>
                  <a:lnTo>
                    <a:pt x="2838423" y="815911"/>
                  </a:lnTo>
                  <a:lnTo>
                    <a:pt x="3231793" y="1039428"/>
                  </a:lnTo>
                  <a:lnTo>
                    <a:pt x="3741384" y="746903"/>
                  </a:lnTo>
                  <a:close/>
                  <a:moveTo>
                    <a:pt x="4469282" y="439249"/>
                  </a:moveTo>
                  <a:lnTo>
                    <a:pt x="3963801" y="729098"/>
                  </a:lnTo>
                  <a:lnTo>
                    <a:pt x="4351722" y="949516"/>
                  </a:lnTo>
                  <a:lnTo>
                    <a:pt x="4856008" y="658989"/>
                  </a:lnTo>
                  <a:close/>
                  <a:moveTo>
                    <a:pt x="3979160" y="163977"/>
                  </a:moveTo>
                  <a:lnTo>
                    <a:pt x="3472830" y="453343"/>
                  </a:lnTo>
                  <a:lnTo>
                    <a:pt x="3864797" y="676062"/>
                  </a:lnTo>
                  <a:lnTo>
                    <a:pt x="4369999" y="386055"/>
                  </a:lnTo>
                  <a:close/>
                  <a:moveTo>
                    <a:pt x="5085850" y="85702"/>
                  </a:moveTo>
                  <a:lnTo>
                    <a:pt x="4592760" y="368446"/>
                  </a:lnTo>
                  <a:lnTo>
                    <a:pt x="4979195" y="588020"/>
                  </a:lnTo>
                  <a:lnTo>
                    <a:pt x="5471118" y="304614"/>
                  </a:lnTo>
                  <a:close/>
                  <a:moveTo>
                    <a:pt x="4162317" y="0"/>
                  </a:moveTo>
                  <a:lnTo>
                    <a:pt x="4266083" y="0"/>
                  </a:lnTo>
                  <a:lnTo>
                    <a:pt x="4102843" y="93293"/>
                  </a:lnTo>
                  <a:lnTo>
                    <a:pt x="4493412" y="315215"/>
                  </a:lnTo>
                  <a:lnTo>
                    <a:pt x="4986230" y="32318"/>
                  </a:lnTo>
                  <a:lnTo>
                    <a:pt x="4929354" y="0"/>
                  </a:lnTo>
                  <a:lnTo>
                    <a:pt x="5235311" y="0"/>
                  </a:lnTo>
                  <a:lnTo>
                    <a:pt x="5209328" y="14899"/>
                  </a:lnTo>
                  <a:lnTo>
                    <a:pt x="5594304" y="233644"/>
                  </a:lnTo>
                  <a:lnTo>
                    <a:pt x="5811089" y="108750"/>
                  </a:lnTo>
                  <a:lnTo>
                    <a:pt x="5811089" y="240206"/>
                  </a:lnTo>
                  <a:lnTo>
                    <a:pt x="5709181" y="298918"/>
                  </a:lnTo>
                  <a:lnTo>
                    <a:pt x="5811089" y="356823"/>
                  </a:lnTo>
                  <a:lnTo>
                    <a:pt x="5811089" y="497788"/>
                  </a:lnTo>
                  <a:lnTo>
                    <a:pt x="5585995" y="369889"/>
                  </a:lnTo>
                  <a:lnTo>
                    <a:pt x="5094074" y="653293"/>
                  </a:lnTo>
                  <a:lnTo>
                    <a:pt x="5504640" y="886581"/>
                  </a:lnTo>
                  <a:lnTo>
                    <a:pt x="5811089" y="716411"/>
                  </a:lnTo>
                  <a:lnTo>
                    <a:pt x="5811089" y="859500"/>
                  </a:lnTo>
                  <a:lnTo>
                    <a:pt x="5618644" y="968443"/>
                  </a:lnTo>
                  <a:lnTo>
                    <a:pt x="5811089" y="1077792"/>
                  </a:lnTo>
                  <a:lnTo>
                    <a:pt x="5811089" y="1218756"/>
                  </a:lnTo>
                  <a:lnTo>
                    <a:pt x="5494370" y="1038794"/>
                  </a:lnTo>
                  <a:lnTo>
                    <a:pt x="4985629" y="1326792"/>
                  </a:lnTo>
                  <a:lnTo>
                    <a:pt x="5400378" y="1562453"/>
                  </a:lnTo>
                  <a:lnTo>
                    <a:pt x="5811089" y="1329268"/>
                  </a:lnTo>
                  <a:lnTo>
                    <a:pt x="5811089" y="1473719"/>
                  </a:lnTo>
                  <a:lnTo>
                    <a:pt x="5529263" y="1635686"/>
                  </a:lnTo>
                  <a:lnTo>
                    <a:pt x="5811089" y="1795823"/>
                  </a:lnTo>
                  <a:lnTo>
                    <a:pt x="5811089" y="1936788"/>
                  </a:lnTo>
                  <a:lnTo>
                    <a:pt x="5405922" y="1706570"/>
                  </a:lnTo>
                  <a:lnTo>
                    <a:pt x="5299670" y="1767635"/>
                  </a:lnTo>
                  <a:lnTo>
                    <a:pt x="5300820" y="1768190"/>
                  </a:lnTo>
                  <a:lnTo>
                    <a:pt x="4897568" y="1999796"/>
                  </a:lnTo>
                  <a:lnTo>
                    <a:pt x="5361210" y="2263240"/>
                  </a:lnTo>
                  <a:lnTo>
                    <a:pt x="5796858" y="2008505"/>
                  </a:lnTo>
                  <a:lnTo>
                    <a:pt x="5798706" y="2009401"/>
                  </a:lnTo>
                  <a:lnTo>
                    <a:pt x="5811089" y="2001955"/>
                  </a:lnTo>
                  <a:lnTo>
                    <a:pt x="5811089" y="2165766"/>
                  </a:lnTo>
                  <a:lnTo>
                    <a:pt x="5513480" y="2337379"/>
                  </a:lnTo>
                  <a:lnTo>
                    <a:pt x="5811089" y="2506482"/>
                  </a:lnTo>
                  <a:lnTo>
                    <a:pt x="5811089" y="2695377"/>
                  </a:lnTo>
                  <a:lnTo>
                    <a:pt x="3181665" y="4187448"/>
                  </a:lnTo>
                  <a:lnTo>
                    <a:pt x="0" y="2378083"/>
                  </a:lnTo>
                  <a:close/>
                </a:path>
              </a:pathLst>
            </a:custGeom>
            <a:gradFill>
              <a:gsLst>
                <a:gs pos="79000">
                  <a:srgbClr val="66D034"/>
                </a:gs>
                <a:gs pos="32000">
                  <a:srgbClr val="E4F25C"/>
                </a:gs>
                <a:gs pos="94000">
                  <a:srgbClr val="00B463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7" name="Прямоугольник 6"/>
          <p:cNvSpPr/>
          <p:nvPr userDrawn="1"/>
        </p:nvSpPr>
        <p:spPr>
          <a:xfrm>
            <a:off x="-1915" y="1"/>
            <a:ext cx="12192000" cy="410975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12000"/>
                </a:srgbClr>
              </a:gs>
            </a:gsLst>
            <a:lin ang="6600000" scaled="0"/>
            <a:tileRect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000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яяя</a:t>
            </a:r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1915" y="3789040"/>
            <a:ext cx="8762211" cy="3072599"/>
          </a:xfrm>
          <a:prstGeom prst="rect">
            <a:avLst/>
          </a:prstGeom>
          <a:gradFill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8000"/>
                </a:srgbClr>
              </a:gs>
            </a:gsLst>
            <a:lin ang="12000000" scaled="0"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4" y="152401"/>
            <a:ext cx="1527645" cy="800982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-1913" y="3501008"/>
            <a:ext cx="12191998" cy="3344413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76000"/>
                </a:schemeClr>
              </a:gs>
              <a:gs pos="12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-1915" y="4133738"/>
            <a:ext cx="7669615" cy="2727901"/>
          </a:xfrm>
          <a:prstGeom prst="rect">
            <a:avLst/>
          </a:prstGeom>
          <a:gradFill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8000"/>
                </a:srgbClr>
              </a:gs>
            </a:gsLst>
            <a:lin ang="12000000" scaled="0"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с одним вырезанным углом 12"/>
          <p:cNvSpPr/>
          <p:nvPr userDrawn="1"/>
        </p:nvSpPr>
        <p:spPr>
          <a:xfrm>
            <a:off x="0" y="1497584"/>
            <a:ext cx="9679727" cy="3803077"/>
          </a:xfrm>
          <a:prstGeom prst="snip1Rect">
            <a:avLst>
              <a:gd name="adj" fmla="val 9985"/>
            </a:avLst>
          </a:prstGeom>
          <a:solidFill>
            <a:schemeClr val="bg1"/>
          </a:solidFill>
          <a:ln>
            <a:noFill/>
          </a:ln>
          <a:effectLst>
            <a:outerShdw blurRad="304800" algn="ctr" rotWithShape="0">
              <a:srgbClr val="00206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eaLnBrk="1" hangingPunct="1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2243138" y="1772816"/>
            <a:ext cx="6841194" cy="3312368"/>
          </a:xfrm>
          <a:prstGeom prst="rect">
            <a:avLst/>
          </a:prstGeom>
        </p:spPr>
        <p:txBody>
          <a:bodyPr lIns="0" tIns="0" rIns="0" bIns="72000" anchor="ctr" anchorCtr="0"/>
          <a:lstStyle>
            <a:lvl1pPr>
              <a:lnSpc>
                <a:spcPts val="4400"/>
              </a:lnSpc>
              <a:spcBef>
                <a:spcPts val="0"/>
              </a:spcBef>
              <a:defRPr sz="4000" b="0" spc="60" baseline="0"/>
            </a:lvl1pPr>
          </a:lstStyle>
          <a:p>
            <a:pPr lvl="0"/>
            <a:r>
              <a:rPr lang="ru-RU" dirty="0" smtClean="0"/>
              <a:t>НАЗВАНИЕ ШМУЦТИТУЛА</a:t>
            </a:r>
          </a:p>
        </p:txBody>
      </p:sp>
    </p:spTree>
    <p:extLst>
      <p:ext uri="{BB962C8B-B14F-4D97-AF65-F5344CB8AC3E}">
        <p14:creationId xmlns:p14="http://schemas.microsoft.com/office/powerpoint/2010/main" val="1449750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по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0079C2"/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Название презентации (ВСТАВКА--&gt;колонтитулы)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2423592" y="177801"/>
            <a:ext cx="9504883" cy="821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2400"/>
              </a:lnSpc>
              <a:defRPr sz="2200"/>
            </a:lvl1pPr>
          </a:lstStyle>
          <a:p>
            <a:pPr lvl="0"/>
            <a:r>
              <a:rPr lang="ru-RU" dirty="0" smtClean="0"/>
              <a:t>Образец заголовка</a:t>
            </a:r>
            <a:endParaRPr lang="ru-RU" altLang="ru-RU" dirty="0" smtClean="0"/>
          </a:p>
        </p:txBody>
      </p:sp>
      <p:sp>
        <p:nvSpPr>
          <p:cNvPr id="5" name="Line 15"/>
          <p:cNvSpPr>
            <a:spLocks noChangeShapeType="1"/>
          </p:cNvSpPr>
          <p:nvPr/>
        </p:nvSpPr>
        <p:spPr bwMode="auto">
          <a:xfrm rot="16200000">
            <a:off x="1636405" y="591822"/>
            <a:ext cx="926302" cy="0"/>
          </a:xfrm>
          <a:prstGeom prst="line">
            <a:avLst/>
          </a:prstGeom>
          <a:noFill/>
          <a:ln w="12700">
            <a:solidFill>
              <a:srgbClr val="0079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51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по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0079C2"/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Название презентации (ВСТАВКА--&gt;колонтитулы)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980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Спасибо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 userDrawn="1"/>
        </p:nvSpPr>
        <p:spPr>
          <a:xfrm>
            <a:off x="6507866" y="88380"/>
            <a:ext cx="5692399" cy="4021374"/>
          </a:xfrm>
          <a:custGeom>
            <a:avLst/>
            <a:gdLst>
              <a:gd name="connsiteX0" fmla="*/ 3320794 w 5692399"/>
              <a:gd name="connsiteY0" fmla="*/ 3437978 h 4021374"/>
              <a:gd name="connsiteX1" fmla="*/ 3703924 w 5692399"/>
              <a:gd name="connsiteY1" fmla="*/ 3655675 h 4021374"/>
              <a:gd name="connsiteX2" fmla="*/ 3068447 w 5692399"/>
              <a:gd name="connsiteY2" fmla="*/ 4021374 h 4021374"/>
              <a:gd name="connsiteX3" fmla="*/ 2679995 w 5692399"/>
              <a:gd name="connsiteY3" fmla="*/ 3807487 h 4021374"/>
              <a:gd name="connsiteX4" fmla="*/ 2701507 w 5692399"/>
              <a:gd name="connsiteY4" fmla="*/ 3098461 h 4021374"/>
              <a:gd name="connsiteX5" fmla="*/ 3183172 w 5692399"/>
              <a:gd name="connsiteY5" fmla="*/ 3372145 h 4021374"/>
              <a:gd name="connsiteX6" fmla="*/ 2563232 w 5692399"/>
              <a:gd name="connsiteY6" fmla="*/ 3734639 h 4021374"/>
              <a:gd name="connsiteX7" fmla="*/ 2219252 w 5692399"/>
              <a:gd name="connsiteY7" fmla="*/ 3550046 h 4021374"/>
              <a:gd name="connsiteX8" fmla="*/ 2066627 w 5692399"/>
              <a:gd name="connsiteY8" fmla="*/ 3463102 h 4021374"/>
              <a:gd name="connsiteX9" fmla="*/ 3988847 w 5692399"/>
              <a:gd name="connsiteY9" fmla="*/ 3052754 h 4021374"/>
              <a:gd name="connsiteX10" fmla="*/ 4372653 w 5692399"/>
              <a:gd name="connsiteY10" fmla="*/ 3270834 h 4021374"/>
              <a:gd name="connsiteX11" fmla="*/ 3827027 w 5692399"/>
              <a:gd name="connsiteY11" fmla="*/ 3584831 h 4021374"/>
              <a:gd name="connsiteX12" fmla="*/ 3443774 w 5692399"/>
              <a:gd name="connsiteY12" fmla="*/ 3367064 h 4021374"/>
              <a:gd name="connsiteX13" fmla="*/ 2137784 w 5692399"/>
              <a:gd name="connsiteY13" fmla="*/ 2778150 h 4021374"/>
              <a:gd name="connsiteX14" fmla="*/ 2585786 w 5692399"/>
              <a:gd name="connsiteY14" fmla="*/ 3032707 h 4021374"/>
              <a:gd name="connsiteX15" fmla="*/ 1952032 w 5692399"/>
              <a:gd name="connsiteY15" fmla="*/ 3397826 h 4021374"/>
              <a:gd name="connsiteX16" fmla="*/ 1884454 w 5692399"/>
              <a:gd name="connsiteY16" fmla="*/ 3359331 h 4021374"/>
              <a:gd name="connsiteX17" fmla="*/ 1884855 w 5692399"/>
              <a:gd name="connsiteY17" fmla="*/ 3359103 h 4021374"/>
              <a:gd name="connsiteX18" fmla="*/ 1502253 w 5692399"/>
              <a:gd name="connsiteY18" fmla="*/ 3137924 h 4021374"/>
              <a:gd name="connsiteX19" fmla="*/ 3370898 w 5692399"/>
              <a:gd name="connsiteY19" fmla="*/ 2713998 h 4021374"/>
              <a:gd name="connsiteX20" fmla="*/ 3846539 w 5692399"/>
              <a:gd name="connsiteY20" fmla="*/ 2984260 h 4021374"/>
              <a:gd name="connsiteX21" fmla="*/ 3305290 w 5692399"/>
              <a:gd name="connsiteY21" fmla="*/ 3300741 h 4021374"/>
              <a:gd name="connsiteX22" fmla="*/ 2824732 w 5692399"/>
              <a:gd name="connsiteY22" fmla="*/ 3027686 h 4021374"/>
              <a:gd name="connsiteX23" fmla="*/ 4644166 w 5692399"/>
              <a:gd name="connsiteY23" fmla="*/ 2674872 h 4021374"/>
              <a:gd name="connsiteX24" fmla="*/ 5028636 w 5692399"/>
              <a:gd name="connsiteY24" fmla="*/ 2893333 h 4021374"/>
              <a:gd name="connsiteX25" fmla="*/ 4495757 w 5692399"/>
              <a:gd name="connsiteY25" fmla="*/ 3199993 h 4021374"/>
              <a:gd name="connsiteX26" fmla="*/ 4111827 w 5692399"/>
              <a:gd name="connsiteY26" fmla="*/ 2981839 h 4021374"/>
              <a:gd name="connsiteX27" fmla="*/ 1656543 w 5692399"/>
              <a:gd name="connsiteY27" fmla="*/ 2487643 h 4021374"/>
              <a:gd name="connsiteX28" fmla="*/ 2027457 w 5692399"/>
              <a:gd name="connsiteY28" fmla="*/ 2698398 h 4021374"/>
              <a:gd name="connsiteX29" fmla="*/ 1385552 w 5692399"/>
              <a:gd name="connsiteY29" fmla="*/ 3066836 h 4021374"/>
              <a:gd name="connsiteX30" fmla="*/ 1018862 w 5692399"/>
              <a:gd name="connsiteY30" fmla="*/ 2858387 h 4021374"/>
              <a:gd name="connsiteX31" fmla="*/ 2812043 w 5692399"/>
              <a:gd name="connsiteY31" fmla="*/ 2396453 h 4021374"/>
              <a:gd name="connsiteX32" fmla="*/ 3254142 w 5692399"/>
              <a:gd name="connsiteY32" fmla="*/ 2647654 h 4021374"/>
              <a:gd name="connsiteX33" fmla="*/ 2708821 w 5692399"/>
              <a:gd name="connsiteY33" fmla="*/ 2961824 h 4021374"/>
              <a:gd name="connsiteX34" fmla="*/ 2261905 w 5692399"/>
              <a:gd name="connsiteY34" fmla="*/ 2707886 h 4021374"/>
              <a:gd name="connsiteX35" fmla="*/ 4027532 w 5692399"/>
              <a:gd name="connsiteY35" fmla="*/ 2336865 h 4021374"/>
              <a:gd name="connsiteX36" fmla="*/ 4497263 w 5692399"/>
              <a:gd name="connsiteY36" fmla="*/ 2603767 h 4021374"/>
              <a:gd name="connsiteX37" fmla="*/ 3968657 w 5692399"/>
              <a:gd name="connsiteY37" fmla="*/ 2912854 h 4021374"/>
              <a:gd name="connsiteX38" fmla="*/ 3494125 w 5692399"/>
              <a:gd name="connsiteY38" fmla="*/ 2643225 h 4021374"/>
              <a:gd name="connsiteX39" fmla="*/ 5259893 w 5692399"/>
              <a:gd name="connsiteY39" fmla="*/ 2319822 h 4021374"/>
              <a:gd name="connsiteX40" fmla="*/ 5644985 w 5692399"/>
              <a:gd name="connsiteY40" fmla="*/ 2538636 h 4021374"/>
              <a:gd name="connsiteX41" fmla="*/ 5151739 w 5692399"/>
              <a:gd name="connsiteY41" fmla="*/ 2822488 h 4021374"/>
              <a:gd name="connsiteX42" fmla="*/ 4767144 w 5692399"/>
              <a:gd name="connsiteY42" fmla="*/ 2603960 h 4021374"/>
              <a:gd name="connsiteX43" fmla="*/ 1153276 w 5692399"/>
              <a:gd name="connsiteY43" fmla="*/ 2201683 h 4021374"/>
              <a:gd name="connsiteX44" fmla="*/ 1523597 w 5692399"/>
              <a:gd name="connsiteY44" fmla="*/ 2412101 h 4021374"/>
              <a:gd name="connsiteX45" fmla="*/ 872021 w 5692399"/>
              <a:gd name="connsiteY45" fmla="*/ 2786555 h 4021374"/>
              <a:gd name="connsiteX46" fmla="*/ 505330 w 5692399"/>
              <a:gd name="connsiteY46" fmla="*/ 2578106 h 4021374"/>
              <a:gd name="connsiteX47" fmla="*/ 2321827 w 5692399"/>
              <a:gd name="connsiteY47" fmla="*/ 2100846 h 4021374"/>
              <a:gd name="connsiteX48" fmla="*/ 2697067 w 5692399"/>
              <a:gd name="connsiteY48" fmla="*/ 2314060 h 4021374"/>
              <a:gd name="connsiteX49" fmla="*/ 2150723 w 5692399"/>
              <a:gd name="connsiteY49" fmla="*/ 2627647 h 4021374"/>
              <a:gd name="connsiteX50" fmla="*/ 1779012 w 5692399"/>
              <a:gd name="connsiteY50" fmla="*/ 2416438 h 4021374"/>
              <a:gd name="connsiteX51" fmla="*/ 5692399 w 5692399"/>
              <a:gd name="connsiteY51" fmla="*/ 2070423 h 4021374"/>
              <a:gd name="connsiteX52" fmla="*/ 5692399 w 5692399"/>
              <a:gd name="connsiteY52" fmla="*/ 2424786 h 4021374"/>
              <a:gd name="connsiteX53" fmla="*/ 5382870 w 5692399"/>
              <a:gd name="connsiteY53" fmla="*/ 2248909 h 4021374"/>
              <a:gd name="connsiteX54" fmla="*/ 3473449 w 5692399"/>
              <a:gd name="connsiteY54" fmla="*/ 2022033 h 4021374"/>
              <a:gd name="connsiteX55" fmla="*/ 3909757 w 5692399"/>
              <a:gd name="connsiteY55" fmla="*/ 2269944 h 4021374"/>
              <a:gd name="connsiteX56" fmla="*/ 3377177 w 5692399"/>
              <a:gd name="connsiteY56" fmla="*/ 2576775 h 4021374"/>
              <a:gd name="connsiteX57" fmla="*/ 2936167 w 5692399"/>
              <a:gd name="connsiteY57" fmla="*/ 2326188 h 4021374"/>
              <a:gd name="connsiteX58" fmla="*/ 639728 w 5692399"/>
              <a:gd name="connsiteY58" fmla="*/ 1913099 h 4021374"/>
              <a:gd name="connsiteX59" fmla="*/ 1037212 w 5692399"/>
              <a:gd name="connsiteY59" fmla="*/ 2138950 h 4021374"/>
              <a:gd name="connsiteX60" fmla="*/ 408657 w 5692399"/>
              <a:gd name="connsiteY60" fmla="*/ 2499766 h 4021374"/>
              <a:gd name="connsiteX61" fmla="*/ 0 w 5692399"/>
              <a:gd name="connsiteY61" fmla="*/ 2278701 h 4021374"/>
              <a:gd name="connsiteX62" fmla="*/ 1818822 w 5692399"/>
              <a:gd name="connsiteY62" fmla="*/ 1815037 h 4021374"/>
              <a:gd name="connsiteX63" fmla="*/ 2192788 w 5692399"/>
              <a:gd name="connsiteY63" fmla="*/ 2027524 h 4021374"/>
              <a:gd name="connsiteX64" fmla="*/ 1646785 w 5692399"/>
              <a:gd name="connsiteY64" fmla="*/ 2341307 h 4021374"/>
              <a:gd name="connsiteX65" fmla="*/ 1275794 w 5692399"/>
              <a:gd name="connsiteY65" fmla="*/ 2130507 h 4021374"/>
              <a:gd name="connsiteX66" fmla="*/ 2974432 w 5692399"/>
              <a:gd name="connsiteY66" fmla="*/ 1721424 h 4021374"/>
              <a:gd name="connsiteX67" fmla="*/ 3353912 w 5692399"/>
              <a:gd name="connsiteY67" fmla="*/ 1937047 h 4021374"/>
              <a:gd name="connsiteX68" fmla="*/ 2820334 w 5692399"/>
              <a:gd name="connsiteY68" fmla="*/ 2243307 h 4021374"/>
              <a:gd name="connsiteX69" fmla="*/ 2444298 w 5692399"/>
              <a:gd name="connsiteY69" fmla="*/ 2029642 h 4021374"/>
              <a:gd name="connsiteX70" fmla="*/ 4094897 w 5692399"/>
              <a:gd name="connsiteY70" fmla="*/ 1670233 h 4021374"/>
              <a:gd name="connsiteX71" fmla="*/ 4525761 w 5692399"/>
              <a:gd name="connsiteY71" fmla="*/ 1915052 h 4021374"/>
              <a:gd name="connsiteX72" fmla="*/ 4032791 w 5692399"/>
              <a:gd name="connsiteY72" fmla="*/ 2199061 h 4021374"/>
              <a:gd name="connsiteX73" fmla="*/ 3597572 w 5692399"/>
              <a:gd name="connsiteY73" fmla="*/ 1951768 h 4021374"/>
              <a:gd name="connsiteX74" fmla="*/ 1310791 w 5692399"/>
              <a:gd name="connsiteY74" fmla="*/ 1529586 h 4021374"/>
              <a:gd name="connsiteX75" fmla="*/ 1706786 w 5692399"/>
              <a:gd name="connsiteY75" fmla="*/ 1754591 h 4021374"/>
              <a:gd name="connsiteX76" fmla="*/ 1160473 w 5692399"/>
              <a:gd name="connsiteY76" fmla="*/ 2068197 h 4021374"/>
              <a:gd name="connsiteX77" fmla="*/ 763263 w 5692399"/>
              <a:gd name="connsiteY77" fmla="*/ 1842498 h 4021374"/>
              <a:gd name="connsiteX78" fmla="*/ 1451161 w 5692399"/>
              <a:gd name="connsiteY78" fmla="*/ 1449365 h 4021374"/>
              <a:gd name="connsiteX79" fmla="*/ 1849360 w 5692399"/>
              <a:gd name="connsiteY79" fmla="*/ 1672750 h 4021374"/>
              <a:gd name="connsiteX80" fmla="*/ 1830046 w 5692399"/>
              <a:gd name="connsiteY80" fmla="*/ 1683837 h 4021374"/>
              <a:gd name="connsiteX81" fmla="*/ 1434327 w 5692399"/>
              <a:gd name="connsiteY81" fmla="*/ 1458986 h 4021374"/>
              <a:gd name="connsiteX82" fmla="*/ 2471682 w 5692399"/>
              <a:gd name="connsiteY82" fmla="*/ 1435759 h 4021374"/>
              <a:gd name="connsiteX83" fmla="*/ 2849221 w 5692399"/>
              <a:gd name="connsiteY83" fmla="*/ 1650279 h 4021374"/>
              <a:gd name="connsiteX84" fmla="*/ 2315975 w 5692399"/>
              <a:gd name="connsiteY84" fmla="*/ 1956729 h 4021374"/>
              <a:gd name="connsiteX85" fmla="*/ 1941341 w 5692399"/>
              <a:gd name="connsiteY85" fmla="*/ 1743859 h 4021374"/>
              <a:gd name="connsiteX86" fmla="*/ 3587608 w 5692399"/>
              <a:gd name="connsiteY86" fmla="*/ 1364926 h 4021374"/>
              <a:gd name="connsiteX87" fmla="*/ 3971072 w 5692399"/>
              <a:gd name="connsiteY87" fmla="*/ 1582811 h 4021374"/>
              <a:gd name="connsiteX88" fmla="*/ 3477178 w 5692399"/>
              <a:gd name="connsiteY88" fmla="*/ 1866295 h 4021374"/>
              <a:gd name="connsiteX89" fmla="*/ 3096901 w 5692399"/>
              <a:gd name="connsiteY89" fmla="*/ 1650221 h 4021374"/>
              <a:gd name="connsiteX90" fmla="*/ 4731545 w 5692399"/>
              <a:gd name="connsiteY90" fmla="*/ 1309830 h 4021374"/>
              <a:gd name="connsiteX91" fmla="*/ 5145966 w 5692399"/>
              <a:gd name="connsiteY91" fmla="*/ 1545305 h 4021374"/>
              <a:gd name="connsiteX92" fmla="*/ 4926467 w 5692399"/>
              <a:gd name="connsiteY92" fmla="*/ 1686213 h 4021374"/>
              <a:gd name="connsiteX93" fmla="*/ 4927055 w 5692399"/>
              <a:gd name="connsiteY93" fmla="*/ 1683859 h 4021374"/>
              <a:gd name="connsiteX94" fmla="*/ 4648796 w 5692399"/>
              <a:gd name="connsiteY94" fmla="*/ 1844169 h 4021374"/>
              <a:gd name="connsiteX95" fmla="*/ 4219019 w 5692399"/>
              <a:gd name="connsiteY95" fmla="*/ 1599969 h 4021374"/>
              <a:gd name="connsiteX96" fmla="*/ 3462424 w 5692399"/>
              <a:gd name="connsiteY96" fmla="*/ 1293794 h 4021374"/>
              <a:gd name="connsiteX97" fmla="*/ 3465995 w 5692399"/>
              <a:gd name="connsiteY97" fmla="*/ 1295823 h 4021374"/>
              <a:gd name="connsiteX98" fmla="*/ 3428252 w 5692399"/>
              <a:gd name="connsiteY98" fmla="*/ 1317514 h 4021374"/>
              <a:gd name="connsiteX99" fmla="*/ 4214243 w 5692399"/>
              <a:gd name="connsiteY99" fmla="*/ 998831 h 4021374"/>
              <a:gd name="connsiteX100" fmla="*/ 4610411 w 5692399"/>
              <a:gd name="connsiteY100" fmla="*/ 1223935 h 4021374"/>
              <a:gd name="connsiteX101" fmla="*/ 4238671 w 5692399"/>
              <a:gd name="connsiteY101" fmla="*/ 1430360 h 4021374"/>
              <a:gd name="connsiteX102" fmla="*/ 4237675 w 5692399"/>
              <a:gd name="connsiteY102" fmla="*/ 1429787 h 4021374"/>
              <a:gd name="connsiteX103" fmla="*/ 4094338 w 5692399"/>
              <a:gd name="connsiteY103" fmla="*/ 1512060 h 4021374"/>
              <a:gd name="connsiteX104" fmla="*/ 3710077 w 5692399"/>
              <a:gd name="connsiteY104" fmla="*/ 1293721 h 4021374"/>
              <a:gd name="connsiteX105" fmla="*/ 3854483 w 5692399"/>
              <a:gd name="connsiteY105" fmla="*/ 1209764 h 4021374"/>
              <a:gd name="connsiteX106" fmla="*/ 3851293 w 5692399"/>
              <a:gd name="connsiteY106" fmla="*/ 1207932 h 4021374"/>
              <a:gd name="connsiteX107" fmla="*/ 5363783 w 5692399"/>
              <a:gd name="connsiteY107" fmla="*/ 951920 h 4021374"/>
              <a:gd name="connsiteX108" fmla="*/ 5692399 w 5692399"/>
              <a:gd name="connsiteY108" fmla="*/ 1138642 h 4021374"/>
              <a:gd name="connsiteX109" fmla="*/ 5692399 w 5692399"/>
              <a:gd name="connsiteY109" fmla="*/ 1235062 h 4021374"/>
              <a:gd name="connsiteX110" fmla="*/ 5269906 w 5692399"/>
              <a:gd name="connsiteY110" fmla="*/ 1474936 h 4021374"/>
              <a:gd name="connsiteX111" fmla="*/ 4855667 w 5692399"/>
              <a:gd name="connsiteY111" fmla="*/ 1239564 h 4021374"/>
              <a:gd name="connsiteX112" fmla="*/ 3711769 w 5692399"/>
              <a:gd name="connsiteY112" fmla="*/ 713322 h 4021374"/>
              <a:gd name="connsiteX113" fmla="*/ 4099505 w 5692399"/>
              <a:gd name="connsiteY113" fmla="*/ 933635 h 4021374"/>
              <a:gd name="connsiteX114" fmla="*/ 3737153 w 5692399"/>
              <a:gd name="connsiteY114" fmla="*/ 1142392 h 4021374"/>
              <a:gd name="connsiteX115" fmla="*/ 3735063 w 5692399"/>
              <a:gd name="connsiteY115" fmla="*/ 1141193 h 4021374"/>
              <a:gd name="connsiteX116" fmla="*/ 3589183 w 5692399"/>
              <a:gd name="connsiteY116" fmla="*/ 1225028 h 4021374"/>
              <a:gd name="connsiteX117" fmla="*/ 3207615 w 5692399"/>
              <a:gd name="connsiteY117" fmla="*/ 1008219 h 4021374"/>
              <a:gd name="connsiteX118" fmla="*/ 3354681 w 5692399"/>
              <a:gd name="connsiteY118" fmla="*/ 922781 h 4021374"/>
              <a:gd name="connsiteX119" fmla="*/ 3350584 w 5692399"/>
              <a:gd name="connsiteY119" fmla="*/ 920428 h 4021374"/>
              <a:gd name="connsiteX120" fmla="*/ 4840943 w 5692399"/>
              <a:gd name="connsiteY120" fmla="*/ 637776 h 4021374"/>
              <a:gd name="connsiteX121" fmla="*/ 5248725 w 5692399"/>
              <a:gd name="connsiteY121" fmla="*/ 869479 h 4021374"/>
              <a:gd name="connsiteX122" fmla="*/ 4735725 w 5692399"/>
              <a:gd name="connsiteY122" fmla="*/ 1154348 h 4021374"/>
              <a:gd name="connsiteX123" fmla="*/ 4337277 w 5692399"/>
              <a:gd name="connsiteY123" fmla="*/ 927948 h 4021374"/>
              <a:gd name="connsiteX124" fmla="*/ 3221195 w 5692399"/>
              <a:gd name="connsiteY124" fmla="*/ 437791 h 4021374"/>
              <a:gd name="connsiteX125" fmla="*/ 3612951 w 5692399"/>
              <a:gd name="connsiteY125" fmla="*/ 660388 h 4021374"/>
              <a:gd name="connsiteX126" fmla="*/ 3103987 w 5692399"/>
              <a:gd name="connsiteY126" fmla="*/ 952554 h 4021374"/>
              <a:gd name="connsiteX127" fmla="*/ 2711100 w 5692399"/>
              <a:gd name="connsiteY127" fmla="*/ 729311 h 4021374"/>
              <a:gd name="connsiteX128" fmla="*/ 5455295 w 5692399"/>
              <a:gd name="connsiteY128" fmla="*/ 283836 h 4021374"/>
              <a:gd name="connsiteX129" fmla="*/ 5692399 w 5692399"/>
              <a:gd name="connsiteY129" fmla="*/ 418560 h 4021374"/>
              <a:gd name="connsiteX130" fmla="*/ 5692399 w 5692399"/>
              <a:gd name="connsiteY130" fmla="*/ 623111 h 4021374"/>
              <a:gd name="connsiteX131" fmla="*/ 5374040 w 5692399"/>
              <a:gd name="connsiteY131" fmla="*/ 799894 h 4021374"/>
              <a:gd name="connsiteX132" fmla="*/ 4963979 w 5692399"/>
              <a:gd name="connsiteY132" fmla="*/ 566893 h 4021374"/>
              <a:gd name="connsiteX133" fmla="*/ 3850435 w 5692399"/>
              <a:gd name="connsiteY133" fmla="*/ 78179 h 4021374"/>
              <a:gd name="connsiteX134" fmla="*/ 4240794 w 5692399"/>
              <a:gd name="connsiteY134" fmla="*/ 299983 h 4021374"/>
              <a:gd name="connsiteX135" fmla="*/ 3736213 w 5692399"/>
              <a:gd name="connsiteY135" fmla="*/ 589634 h 4021374"/>
              <a:gd name="connsiteX136" fmla="*/ 3344727 w 5692399"/>
              <a:gd name="connsiteY136" fmla="*/ 367189 h 4021374"/>
              <a:gd name="connsiteX137" fmla="*/ 4955765 w 5692399"/>
              <a:gd name="connsiteY137" fmla="*/ 0 h 4021374"/>
              <a:gd name="connsiteX138" fmla="*/ 5340559 w 5692399"/>
              <a:gd name="connsiteY138" fmla="*/ 218643 h 4021374"/>
              <a:gd name="connsiteX139" fmla="*/ 4849241 w 5692399"/>
              <a:gd name="connsiteY139" fmla="*/ 501699 h 4021374"/>
              <a:gd name="connsiteX140" fmla="*/ 4463281 w 5692399"/>
              <a:gd name="connsiteY140" fmla="*/ 282395 h 40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692399" h="4021374">
                <a:moveTo>
                  <a:pt x="3320794" y="3437978"/>
                </a:moveTo>
                <a:lnTo>
                  <a:pt x="3703924" y="3655675"/>
                </a:lnTo>
                <a:lnTo>
                  <a:pt x="3068447" y="4021374"/>
                </a:lnTo>
                <a:lnTo>
                  <a:pt x="2679995" y="3807487"/>
                </a:lnTo>
                <a:close/>
                <a:moveTo>
                  <a:pt x="2701507" y="3098461"/>
                </a:moveTo>
                <a:lnTo>
                  <a:pt x="3183172" y="3372145"/>
                </a:lnTo>
                <a:lnTo>
                  <a:pt x="2563232" y="3734639"/>
                </a:lnTo>
                <a:cubicBezTo>
                  <a:pt x="2454182" y="3671861"/>
                  <a:pt x="2335951" y="3611463"/>
                  <a:pt x="2219252" y="3550046"/>
                </a:cubicBezTo>
                <a:lnTo>
                  <a:pt x="2066627" y="3463102"/>
                </a:lnTo>
                <a:close/>
                <a:moveTo>
                  <a:pt x="3988847" y="3052754"/>
                </a:moveTo>
                <a:lnTo>
                  <a:pt x="4372653" y="3270834"/>
                </a:lnTo>
                <a:lnTo>
                  <a:pt x="3827027" y="3584831"/>
                </a:lnTo>
                <a:lnTo>
                  <a:pt x="3443774" y="3367064"/>
                </a:lnTo>
                <a:close/>
                <a:moveTo>
                  <a:pt x="2137784" y="2778150"/>
                </a:moveTo>
                <a:lnTo>
                  <a:pt x="2585786" y="3032707"/>
                </a:lnTo>
                <a:lnTo>
                  <a:pt x="1952032" y="3397826"/>
                </a:lnTo>
                <a:lnTo>
                  <a:pt x="1884454" y="3359331"/>
                </a:lnTo>
                <a:lnTo>
                  <a:pt x="1884855" y="3359103"/>
                </a:lnTo>
                <a:lnTo>
                  <a:pt x="1502253" y="3137924"/>
                </a:lnTo>
                <a:close/>
                <a:moveTo>
                  <a:pt x="3370898" y="2713998"/>
                </a:moveTo>
                <a:lnTo>
                  <a:pt x="3846539" y="2984260"/>
                </a:lnTo>
                <a:lnTo>
                  <a:pt x="3305290" y="3300741"/>
                </a:lnTo>
                <a:lnTo>
                  <a:pt x="2824732" y="3027686"/>
                </a:lnTo>
                <a:close/>
                <a:moveTo>
                  <a:pt x="4644166" y="2674872"/>
                </a:moveTo>
                <a:lnTo>
                  <a:pt x="5028636" y="2893333"/>
                </a:lnTo>
                <a:lnTo>
                  <a:pt x="4495757" y="3199993"/>
                </a:lnTo>
                <a:lnTo>
                  <a:pt x="4111827" y="2981839"/>
                </a:lnTo>
                <a:close/>
                <a:moveTo>
                  <a:pt x="1656543" y="2487643"/>
                </a:moveTo>
                <a:lnTo>
                  <a:pt x="2027457" y="2698398"/>
                </a:lnTo>
                <a:lnTo>
                  <a:pt x="1385552" y="3066836"/>
                </a:lnTo>
                <a:lnTo>
                  <a:pt x="1018862" y="2858387"/>
                </a:lnTo>
                <a:close/>
                <a:moveTo>
                  <a:pt x="2812043" y="2396453"/>
                </a:moveTo>
                <a:lnTo>
                  <a:pt x="3254142" y="2647654"/>
                </a:lnTo>
                <a:lnTo>
                  <a:pt x="2708821" y="2961824"/>
                </a:lnTo>
                <a:lnTo>
                  <a:pt x="2261905" y="2707886"/>
                </a:lnTo>
                <a:close/>
                <a:moveTo>
                  <a:pt x="4027532" y="2336865"/>
                </a:moveTo>
                <a:lnTo>
                  <a:pt x="4497263" y="2603767"/>
                </a:lnTo>
                <a:lnTo>
                  <a:pt x="3968657" y="2912854"/>
                </a:lnTo>
                <a:lnTo>
                  <a:pt x="3494125" y="2643225"/>
                </a:lnTo>
                <a:close/>
                <a:moveTo>
                  <a:pt x="5259893" y="2319822"/>
                </a:moveTo>
                <a:lnTo>
                  <a:pt x="5644985" y="2538636"/>
                </a:lnTo>
                <a:lnTo>
                  <a:pt x="5151739" y="2822488"/>
                </a:lnTo>
                <a:lnTo>
                  <a:pt x="4767144" y="2603960"/>
                </a:lnTo>
                <a:close/>
                <a:moveTo>
                  <a:pt x="1153276" y="2201683"/>
                </a:moveTo>
                <a:lnTo>
                  <a:pt x="1523597" y="2412101"/>
                </a:lnTo>
                <a:lnTo>
                  <a:pt x="872021" y="2786555"/>
                </a:lnTo>
                <a:lnTo>
                  <a:pt x="505330" y="2578106"/>
                </a:lnTo>
                <a:close/>
                <a:moveTo>
                  <a:pt x="2321827" y="2100846"/>
                </a:moveTo>
                <a:lnTo>
                  <a:pt x="2697067" y="2314060"/>
                </a:lnTo>
                <a:lnTo>
                  <a:pt x="2150723" y="2627647"/>
                </a:lnTo>
                <a:lnTo>
                  <a:pt x="1779012" y="2416438"/>
                </a:lnTo>
                <a:close/>
                <a:moveTo>
                  <a:pt x="5692399" y="2070423"/>
                </a:moveTo>
                <a:lnTo>
                  <a:pt x="5692399" y="2424786"/>
                </a:lnTo>
                <a:lnTo>
                  <a:pt x="5382870" y="2248909"/>
                </a:lnTo>
                <a:close/>
                <a:moveTo>
                  <a:pt x="3473449" y="2022033"/>
                </a:moveTo>
                <a:lnTo>
                  <a:pt x="3909757" y="2269944"/>
                </a:lnTo>
                <a:lnTo>
                  <a:pt x="3377177" y="2576775"/>
                </a:lnTo>
                <a:lnTo>
                  <a:pt x="2936167" y="2326188"/>
                </a:lnTo>
                <a:close/>
                <a:moveTo>
                  <a:pt x="639728" y="1913099"/>
                </a:moveTo>
                <a:lnTo>
                  <a:pt x="1037212" y="2138950"/>
                </a:lnTo>
                <a:lnTo>
                  <a:pt x="408657" y="2499766"/>
                </a:lnTo>
                <a:lnTo>
                  <a:pt x="0" y="2278701"/>
                </a:lnTo>
                <a:close/>
                <a:moveTo>
                  <a:pt x="1818822" y="1815037"/>
                </a:moveTo>
                <a:lnTo>
                  <a:pt x="2192788" y="2027524"/>
                </a:lnTo>
                <a:lnTo>
                  <a:pt x="1646785" y="2341307"/>
                </a:lnTo>
                <a:lnTo>
                  <a:pt x="1275794" y="2130507"/>
                </a:lnTo>
                <a:close/>
                <a:moveTo>
                  <a:pt x="2974432" y="1721424"/>
                </a:moveTo>
                <a:lnTo>
                  <a:pt x="3353912" y="1937047"/>
                </a:lnTo>
                <a:lnTo>
                  <a:pt x="2820334" y="2243307"/>
                </a:lnTo>
                <a:lnTo>
                  <a:pt x="2444298" y="2029642"/>
                </a:lnTo>
                <a:close/>
                <a:moveTo>
                  <a:pt x="4094897" y="1670233"/>
                </a:moveTo>
                <a:lnTo>
                  <a:pt x="4525761" y="1915052"/>
                </a:lnTo>
                <a:lnTo>
                  <a:pt x="4032791" y="2199061"/>
                </a:lnTo>
                <a:lnTo>
                  <a:pt x="3597572" y="1951768"/>
                </a:lnTo>
                <a:close/>
                <a:moveTo>
                  <a:pt x="1310791" y="1529586"/>
                </a:moveTo>
                <a:lnTo>
                  <a:pt x="1706786" y="1754591"/>
                </a:lnTo>
                <a:lnTo>
                  <a:pt x="1160473" y="2068197"/>
                </a:lnTo>
                <a:lnTo>
                  <a:pt x="763263" y="1842498"/>
                </a:lnTo>
                <a:close/>
                <a:moveTo>
                  <a:pt x="1451161" y="1449365"/>
                </a:moveTo>
                <a:lnTo>
                  <a:pt x="1849360" y="1672750"/>
                </a:lnTo>
                <a:lnTo>
                  <a:pt x="1830046" y="1683837"/>
                </a:lnTo>
                <a:lnTo>
                  <a:pt x="1434327" y="1458986"/>
                </a:lnTo>
                <a:close/>
                <a:moveTo>
                  <a:pt x="2471682" y="1435759"/>
                </a:moveTo>
                <a:lnTo>
                  <a:pt x="2849221" y="1650279"/>
                </a:lnTo>
                <a:lnTo>
                  <a:pt x="2315975" y="1956729"/>
                </a:lnTo>
                <a:lnTo>
                  <a:pt x="1941341" y="1743859"/>
                </a:lnTo>
                <a:close/>
                <a:moveTo>
                  <a:pt x="3587608" y="1364926"/>
                </a:moveTo>
                <a:lnTo>
                  <a:pt x="3971072" y="1582811"/>
                </a:lnTo>
                <a:lnTo>
                  <a:pt x="3477178" y="1866295"/>
                </a:lnTo>
                <a:lnTo>
                  <a:pt x="3096901" y="1650221"/>
                </a:lnTo>
                <a:close/>
                <a:moveTo>
                  <a:pt x="4731545" y="1309830"/>
                </a:moveTo>
                <a:lnTo>
                  <a:pt x="5145966" y="1545305"/>
                </a:lnTo>
                <a:lnTo>
                  <a:pt x="4926467" y="1686213"/>
                </a:lnTo>
                <a:lnTo>
                  <a:pt x="4927055" y="1683859"/>
                </a:lnTo>
                <a:lnTo>
                  <a:pt x="4648796" y="1844169"/>
                </a:lnTo>
                <a:lnTo>
                  <a:pt x="4219019" y="1599969"/>
                </a:lnTo>
                <a:close/>
                <a:moveTo>
                  <a:pt x="3462424" y="1293794"/>
                </a:moveTo>
                <a:lnTo>
                  <a:pt x="3465995" y="1295823"/>
                </a:lnTo>
                <a:lnTo>
                  <a:pt x="3428252" y="1317514"/>
                </a:lnTo>
                <a:close/>
                <a:moveTo>
                  <a:pt x="4214243" y="998831"/>
                </a:moveTo>
                <a:lnTo>
                  <a:pt x="4610411" y="1223935"/>
                </a:lnTo>
                <a:lnTo>
                  <a:pt x="4238671" y="1430360"/>
                </a:lnTo>
                <a:lnTo>
                  <a:pt x="4237675" y="1429787"/>
                </a:lnTo>
                <a:lnTo>
                  <a:pt x="4094338" y="1512060"/>
                </a:lnTo>
                <a:lnTo>
                  <a:pt x="3710077" y="1293721"/>
                </a:lnTo>
                <a:lnTo>
                  <a:pt x="3854483" y="1209764"/>
                </a:lnTo>
                <a:lnTo>
                  <a:pt x="3851293" y="1207932"/>
                </a:lnTo>
                <a:close/>
                <a:moveTo>
                  <a:pt x="5363783" y="951920"/>
                </a:moveTo>
                <a:lnTo>
                  <a:pt x="5692399" y="1138642"/>
                </a:lnTo>
                <a:lnTo>
                  <a:pt x="5692399" y="1235062"/>
                </a:lnTo>
                <a:lnTo>
                  <a:pt x="5269906" y="1474936"/>
                </a:lnTo>
                <a:lnTo>
                  <a:pt x="4855667" y="1239564"/>
                </a:lnTo>
                <a:close/>
                <a:moveTo>
                  <a:pt x="3711769" y="713322"/>
                </a:moveTo>
                <a:lnTo>
                  <a:pt x="4099505" y="933635"/>
                </a:lnTo>
                <a:lnTo>
                  <a:pt x="3737153" y="1142392"/>
                </a:lnTo>
                <a:lnTo>
                  <a:pt x="3735063" y="1141193"/>
                </a:lnTo>
                <a:lnTo>
                  <a:pt x="3589183" y="1225028"/>
                </a:lnTo>
                <a:lnTo>
                  <a:pt x="3207615" y="1008219"/>
                </a:lnTo>
                <a:lnTo>
                  <a:pt x="3354681" y="922781"/>
                </a:lnTo>
                <a:lnTo>
                  <a:pt x="3350584" y="920428"/>
                </a:lnTo>
                <a:close/>
                <a:moveTo>
                  <a:pt x="4840943" y="637776"/>
                </a:moveTo>
                <a:lnTo>
                  <a:pt x="5248725" y="869479"/>
                </a:lnTo>
                <a:lnTo>
                  <a:pt x="4735725" y="1154348"/>
                </a:lnTo>
                <a:lnTo>
                  <a:pt x="4337277" y="927948"/>
                </a:lnTo>
                <a:close/>
                <a:moveTo>
                  <a:pt x="3221195" y="437791"/>
                </a:moveTo>
                <a:lnTo>
                  <a:pt x="3612951" y="660388"/>
                </a:lnTo>
                <a:lnTo>
                  <a:pt x="3103987" y="952554"/>
                </a:lnTo>
                <a:lnTo>
                  <a:pt x="2711100" y="729311"/>
                </a:lnTo>
                <a:close/>
                <a:moveTo>
                  <a:pt x="5455295" y="283836"/>
                </a:moveTo>
                <a:lnTo>
                  <a:pt x="5692399" y="418560"/>
                </a:lnTo>
                <a:lnTo>
                  <a:pt x="5692399" y="623111"/>
                </a:lnTo>
                <a:lnTo>
                  <a:pt x="5374040" y="799894"/>
                </a:lnTo>
                <a:lnTo>
                  <a:pt x="4963979" y="566893"/>
                </a:lnTo>
                <a:close/>
                <a:moveTo>
                  <a:pt x="3850435" y="78179"/>
                </a:moveTo>
                <a:lnTo>
                  <a:pt x="4240794" y="299983"/>
                </a:lnTo>
                <a:lnTo>
                  <a:pt x="3736213" y="589634"/>
                </a:lnTo>
                <a:lnTo>
                  <a:pt x="3344727" y="367189"/>
                </a:lnTo>
                <a:close/>
                <a:moveTo>
                  <a:pt x="4955765" y="0"/>
                </a:moveTo>
                <a:lnTo>
                  <a:pt x="5340559" y="218643"/>
                </a:lnTo>
                <a:lnTo>
                  <a:pt x="4849241" y="501699"/>
                </a:lnTo>
                <a:lnTo>
                  <a:pt x="4463281" y="282395"/>
                </a:lnTo>
                <a:close/>
              </a:path>
            </a:pathLst>
          </a:custGeom>
          <a:gradFill>
            <a:gsLst>
              <a:gs pos="79000">
                <a:srgbClr val="66D034"/>
              </a:gs>
              <a:gs pos="32000">
                <a:srgbClr val="E4F25C"/>
              </a:gs>
              <a:gs pos="94000">
                <a:srgbClr val="00B463"/>
              </a:gs>
            </a:gsLst>
            <a:lin ang="4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Полилиния 28"/>
          <p:cNvSpPr/>
          <p:nvPr userDrawn="1"/>
        </p:nvSpPr>
        <p:spPr>
          <a:xfrm rot="20029153">
            <a:off x="8922965" y="3543678"/>
            <a:ext cx="4035967" cy="2470055"/>
          </a:xfrm>
          <a:custGeom>
            <a:avLst/>
            <a:gdLst>
              <a:gd name="connsiteX0" fmla="*/ 898812 w 4035967"/>
              <a:gd name="connsiteY0" fmla="*/ 2052254 h 2470055"/>
              <a:gd name="connsiteX1" fmla="*/ 714470 w 4035967"/>
              <a:gd name="connsiteY1" fmla="*/ 2427205 h 2470055"/>
              <a:gd name="connsiteX2" fmla="*/ 0 w 4035967"/>
              <a:gd name="connsiteY2" fmla="*/ 2470055 h 2470055"/>
              <a:gd name="connsiteX3" fmla="*/ 193849 w 4035967"/>
              <a:gd name="connsiteY3" fmla="*/ 2091076 h 2470055"/>
              <a:gd name="connsiteX4" fmla="*/ 1668669 w 4035967"/>
              <a:gd name="connsiteY4" fmla="*/ 2009858 h 2470055"/>
              <a:gd name="connsiteX5" fmla="*/ 1486239 w 4035967"/>
              <a:gd name="connsiteY5" fmla="*/ 2380917 h 2470055"/>
              <a:gd name="connsiteX6" fmla="*/ 849829 w 4035967"/>
              <a:gd name="connsiteY6" fmla="*/ 2419088 h 2470055"/>
              <a:gd name="connsiteX7" fmla="*/ 1033835 w 4035967"/>
              <a:gd name="connsiteY7" fmla="*/ 2044819 h 2470055"/>
              <a:gd name="connsiteX8" fmla="*/ 1114189 w 4035967"/>
              <a:gd name="connsiteY8" fmla="*/ 1614180 h 2470055"/>
              <a:gd name="connsiteX9" fmla="*/ 954866 w 4035967"/>
              <a:gd name="connsiteY9" fmla="*/ 1938242 h 2470055"/>
              <a:gd name="connsiteX10" fmla="*/ 231589 w 4035967"/>
              <a:gd name="connsiteY10" fmla="*/ 1975708 h 2470055"/>
              <a:gd name="connsiteX11" fmla="*/ 392054 w 4035967"/>
              <a:gd name="connsiteY11" fmla="*/ 1653708 h 2470055"/>
              <a:gd name="connsiteX12" fmla="*/ 1359661 w 4035967"/>
              <a:gd name="connsiteY12" fmla="*/ 1114893 h 2470055"/>
              <a:gd name="connsiteX13" fmla="*/ 1174129 w 4035967"/>
              <a:gd name="connsiteY13" fmla="*/ 1492261 h 2470055"/>
              <a:gd name="connsiteX14" fmla="*/ 451650 w 4035967"/>
              <a:gd name="connsiteY14" fmla="*/ 1534117 h 2470055"/>
              <a:gd name="connsiteX15" fmla="*/ 639138 w 4035967"/>
              <a:gd name="connsiteY15" fmla="*/ 1157891 h 2470055"/>
              <a:gd name="connsiteX16" fmla="*/ 3086210 w 4035967"/>
              <a:gd name="connsiteY16" fmla="*/ 1931796 h 2470055"/>
              <a:gd name="connsiteX17" fmla="*/ 2907303 w 4035967"/>
              <a:gd name="connsiteY17" fmla="*/ 2295692 h 2470055"/>
              <a:gd name="connsiteX18" fmla="*/ 2377421 w 4035967"/>
              <a:gd name="connsiteY18" fmla="*/ 2327470 h 2470055"/>
              <a:gd name="connsiteX19" fmla="*/ 2557638 w 4035967"/>
              <a:gd name="connsiteY19" fmla="*/ 1960904 h 2470055"/>
              <a:gd name="connsiteX20" fmla="*/ 2131312 w 4035967"/>
              <a:gd name="connsiteY20" fmla="*/ 1068845 h 2470055"/>
              <a:gd name="connsiteX21" fmla="*/ 1945102 w 4035967"/>
              <a:gd name="connsiteY21" fmla="*/ 1447596 h 2470055"/>
              <a:gd name="connsiteX22" fmla="*/ 1309349 w 4035967"/>
              <a:gd name="connsiteY22" fmla="*/ 1484427 h 2470055"/>
              <a:gd name="connsiteX23" fmla="*/ 1494999 w 4035967"/>
              <a:gd name="connsiteY23" fmla="*/ 1106817 h 2470055"/>
              <a:gd name="connsiteX24" fmla="*/ 1599432 w 4035967"/>
              <a:gd name="connsiteY24" fmla="*/ 627198 h 2470055"/>
              <a:gd name="connsiteX25" fmla="*/ 1424028 w 4035967"/>
              <a:gd name="connsiteY25" fmla="*/ 983971 h 2470055"/>
              <a:gd name="connsiteX26" fmla="*/ 714092 w 4035967"/>
              <a:gd name="connsiteY26" fmla="*/ 1024101 h 2470055"/>
              <a:gd name="connsiteX27" fmla="*/ 884027 w 4035967"/>
              <a:gd name="connsiteY27" fmla="*/ 666710 h 2470055"/>
              <a:gd name="connsiteX28" fmla="*/ 2887018 w 4035967"/>
              <a:gd name="connsiteY28" fmla="*/ 1023749 h 2470055"/>
              <a:gd name="connsiteX29" fmla="*/ 2700142 w 4035967"/>
              <a:gd name="connsiteY29" fmla="*/ 1403852 h 2470055"/>
              <a:gd name="connsiteX30" fmla="*/ 2080321 w 4035967"/>
              <a:gd name="connsiteY30" fmla="*/ 1439761 h 2470055"/>
              <a:gd name="connsiteX31" fmla="*/ 2266650 w 4035967"/>
              <a:gd name="connsiteY31" fmla="*/ 1060769 h 2470055"/>
              <a:gd name="connsiteX32" fmla="*/ 2369352 w 4035967"/>
              <a:gd name="connsiteY32" fmla="*/ 584677 h 2470055"/>
              <a:gd name="connsiteX33" fmla="*/ 2194451 w 4035967"/>
              <a:gd name="connsiteY33" fmla="*/ 940420 h 2470055"/>
              <a:gd name="connsiteX34" fmla="*/ 1559150 w 4035967"/>
              <a:gd name="connsiteY34" fmla="*/ 976332 h 2470055"/>
              <a:gd name="connsiteX35" fmla="*/ 1734466 w 4035967"/>
              <a:gd name="connsiteY35" fmla="*/ 619741 h 2470055"/>
              <a:gd name="connsiteX36" fmla="*/ 3553456 w 4035967"/>
              <a:gd name="connsiteY36" fmla="*/ 981423 h 2470055"/>
              <a:gd name="connsiteX37" fmla="*/ 3362410 w 4035967"/>
              <a:gd name="connsiteY37" fmla="*/ 1370008 h 2470055"/>
              <a:gd name="connsiteX38" fmla="*/ 2941311 w 4035967"/>
              <a:gd name="connsiteY38" fmla="*/ 1393749 h 2470055"/>
              <a:gd name="connsiteX39" fmla="*/ 2943292 w 4035967"/>
              <a:gd name="connsiteY39" fmla="*/ 1389766 h 2470055"/>
              <a:gd name="connsiteX40" fmla="*/ 2835362 w 4035967"/>
              <a:gd name="connsiteY40" fmla="*/ 1396018 h 2470055"/>
              <a:gd name="connsiteX41" fmla="*/ 3022356 w 4035967"/>
              <a:gd name="connsiteY41" fmla="*/ 1015673 h 2470055"/>
              <a:gd name="connsiteX42" fmla="*/ 3132541 w 4035967"/>
              <a:gd name="connsiteY42" fmla="*/ 1009098 h 2470055"/>
              <a:gd name="connsiteX43" fmla="*/ 3132930 w 4035967"/>
              <a:gd name="connsiteY43" fmla="*/ 1008315 h 2470055"/>
              <a:gd name="connsiteX44" fmla="*/ 1840364 w 4035967"/>
              <a:gd name="connsiteY44" fmla="*/ 137148 h 2470055"/>
              <a:gd name="connsiteX45" fmla="*/ 1659166 w 4035967"/>
              <a:gd name="connsiteY45" fmla="*/ 505700 h 2470055"/>
              <a:gd name="connsiteX46" fmla="*/ 940816 w 4035967"/>
              <a:gd name="connsiteY46" fmla="*/ 547276 h 2470055"/>
              <a:gd name="connsiteX47" fmla="*/ 1114259 w 4035967"/>
              <a:gd name="connsiteY47" fmla="*/ 182503 h 2470055"/>
              <a:gd name="connsiteX48" fmla="*/ 2613107 w 4035967"/>
              <a:gd name="connsiteY48" fmla="*/ 88879 h 2470055"/>
              <a:gd name="connsiteX49" fmla="*/ 2430118 w 4035967"/>
              <a:gd name="connsiteY49" fmla="*/ 461076 h 2470055"/>
              <a:gd name="connsiteX50" fmla="*/ 1794382 w 4035967"/>
              <a:gd name="connsiteY50" fmla="*/ 497873 h 2470055"/>
              <a:gd name="connsiteX51" fmla="*/ 1975893 w 4035967"/>
              <a:gd name="connsiteY51" fmla="*/ 128681 h 2470055"/>
              <a:gd name="connsiteX52" fmla="*/ 3787007 w 4035967"/>
              <a:gd name="connsiteY52" fmla="*/ 506382 h 2470055"/>
              <a:gd name="connsiteX53" fmla="*/ 3613039 w 4035967"/>
              <a:gd name="connsiteY53" fmla="*/ 860231 h 2470055"/>
              <a:gd name="connsiteX54" fmla="*/ 3084079 w 4035967"/>
              <a:gd name="connsiteY54" fmla="*/ 890132 h 2470055"/>
              <a:gd name="connsiteX55" fmla="*/ 3258394 w 4035967"/>
              <a:gd name="connsiteY55" fmla="*/ 535577 h 2470055"/>
              <a:gd name="connsiteX56" fmla="*/ 3369884 w 4035967"/>
              <a:gd name="connsiteY56" fmla="*/ 41607 h 2470055"/>
              <a:gd name="connsiteX57" fmla="*/ 3185136 w 4035967"/>
              <a:gd name="connsiteY57" fmla="*/ 417380 h 2470055"/>
              <a:gd name="connsiteX58" fmla="*/ 2565332 w 4035967"/>
              <a:gd name="connsiteY58" fmla="*/ 453253 h 2470055"/>
              <a:gd name="connsiteX59" fmla="*/ 2748638 w 4035967"/>
              <a:gd name="connsiteY59" fmla="*/ 80413 h 2470055"/>
              <a:gd name="connsiteX60" fmla="*/ 4035967 w 4035967"/>
              <a:gd name="connsiteY60" fmla="*/ 0 h 2470055"/>
              <a:gd name="connsiteX61" fmla="*/ 3849673 w 4035967"/>
              <a:gd name="connsiteY61" fmla="*/ 378920 h 2470055"/>
              <a:gd name="connsiteX62" fmla="*/ 3320352 w 4035967"/>
              <a:gd name="connsiteY62" fmla="*/ 409554 h 2470055"/>
              <a:gd name="connsiteX63" fmla="*/ 3505412 w 4035967"/>
              <a:gd name="connsiteY63" fmla="*/ 33141 h 2470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035967" h="2470055">
                <a:moveTo>
                  <a:pt x="898812" y="2052254"/>
                </a:moveTo>
                <a:lnTo>
                  <a:pt x="714470" y="2427205"/>
                </a:lnTo>
                <a:lnTo>
                  <a:pt x="0" y="2470055"/>
                </a:lnTo>
                <a:cubicBezTo>
                  <a:pt x="143658" y="2179865"/>
                  <a:pt x="14591" y="2441308"/>
                  <a:pt x="193849" y="2091076"/>
                </a:cubicBezTo>
                <a:close/>
                <a:moveTo>
                  <a:pt x="1668669" y="2009858"/>
                </a:moveTo>
                <a:lnTo>
                  <a:pt x="1486239" y="2380917"/>
                </a:lnTo>
                <a:lnTo>
                  <a:pt x="849829" y="2419088"/>
                </a:lnTo>
                <a:lnTo>
                  <a:pt x="1033835" y="2044819"/>
                </a:lnTo>
                <a:close/>
                <a:moveTo>
                  <a:pt x="1114189" y="1614180"/>
                </a:moveTo>
                <a:lnTo>
                  <a:pt x="954866" y="1938242"/>
                </a:lnTo>
                <a:lnTo>
                  <a:pt x="231589" y="1975708"/>
                </a:lnTo>
                <a:lnTo>
                  <a:pt x="392054" y="1653708"/>
                </a:lnTo>
                <a:close/>
                <a:moveTo>
                  <a:pt x="1359661" y="1114893"/>
                </a:moveTo>
                <a:lnTo>
                  <a:pt x="1174129" y="1492261"/>
                </a:lnTo>
                <a:lnTo>
                  <a:pt x="451650" y="1534117"/>
                </a:lnTo>
                <a:lnTo>
                  <a:pt x="639138" y="1157891"/>
                </a:lnTo>
                <a:close/>
                <a:moveTo>
                  <a:pt x="3086210" y="1931796"/>
                </a:moveTo>
                <a:lnTo>
                  <a:pt x="2907303" y="2295692"/>
                </a:lnTo>
                <a:lnTo>
                  <a:pt x="2377421" y="2327470"/>
                </a:lnTo>
                <a:lnTo>
                  <a:pt x="2557638" y="1960904"/>
                </a:lnTo>
                <a:close/>
                <a:moveTo>
                  <a:pt x="2131312" y="1068845"/>
                </a:moveTo>
                <a:lnTo>
                  <a:pt x="1945102" y="1447596"/>
                </a:lnTo>
                <a:lnTo>
                  <a:pt x="1309349" y="1484427"/>
                </a:lnTo>
                <a:lnTo>
                  <a:pt x="1494999" y="1106817"/>
                </a:lnTo>
                <a:close/>
                <a:moveTo>
                  <a:pt x="1599432" y="627198"/>
                </a:moveTo>
                <a:lnTo>
                  <a:pt x="1424028" y="983971"/>
                </a:lnTo>
                <a:lnTo>
                  <a:pt x="714092" y="1024101"/>
                </a:lnTo>
                <a:lnTo>
                  <a:pt x="884027" y="666710"/>
                </a:lnTo>
                <a:close/>
                <a:moveTo>
                  <a:pt x="2887018" y="1023749"/>
                </a:moveTo>
                <a:lnTo>
                  <a:pt x="2700142" y="1403852"/>
                </a:lnTo>
                <a:lnTo>
                  <a:pt x="2080321" y="1439761"/>
                </a:lnTo>
                <a:lnTo>
                  <a:pt x="2266650" y="1060769"/>
                </a:lnTo>
                <a:close/>
                <a:moveTo>
                  <a:pt x="2369352" y="584677"/>
                </a:moveTo>
                <a:lnTo>
                  <a:pt x="2194451" y="940420"/>
                </a:lnTo>
                <a:lnTo>
                  <a:pt x="1559150" y="976332"/>
                </a:lnTo>
                <a:lnTo>
                  <a:pt x="1734466" y="619741"/>
                </a:lnTo>
                <a:close/>
                <a:moveTo>
                  <a:pt x="3553456" y="981423"/>
                </a:moveTo>
                <a:lnTo>
                  <a:pt x="3362410" y="1370008"/>
                </a:lnTo>
                <a:lnTo>
                  <a:pt x="2941311" y="1393749"/>
                </a:lnTo>
                <a:lnTo>
                  <a:pt x="2943292" y="1389766"/>
                </a:lnTo>
                <a:lnTo>
                  <a:pt x="2835362" y="1396018"/>
                </a:lnTo>
                <a:lnTo>
                  <a:pt x="3022356" y="1015673"/>
                </a:lnTo>
                <a:lnTo>
                  <a:pt x="3132541" y="1009098"/>
                </a:lnTo>
                <a:lnTo>
                  <a:pt x="3132930" y="1008315"/>
                </a:lnTo>
                <a:close/>
                <a:moveTo>
                  <a:pt x="1840364" y="137148"/>
                </a:moveTo>
                <a:lnTo>
                  <a:pt x="1659166" y="505700"/>
                </a:lnTo>
                <a:lnTo>
                  <a:pt x="940816" y="547276"/>
                </a:lnTo>
                <a:lnTo>
                  <a:pt x="1114259" y="182503"/>
                </a:lnTo>
                <a:close/>
                <a:moveTo>
                  <a:pt x="2613107" y="88879"/>
                </a:moveTo>
                <a:lnTo>
                  <a:pt x="2430118" y="461076"/>
                </a:lnTo>
                <a:lnTo>
                  <a:pt x="1794382" y="497873"/>
                </a:lnTo>
                <a:lnTo>
                  <a:pt x="1975893" y="128681"/>
                </a:lnTo>
                <a:close/>
                <a:moveTo>
                  <a:pt x="3787007" y="506382"/>
                </a:moveTo>
                <a:lnTo>
                  <a:pt x="3613039" y="860231"/>
                </a:lnTo>
                <a:lnTo>
                  <a:pt x="3084079" y="890132"/>
                </a:lnTo>
                <a:lnTo>
                  <a:pt x="3258394" y="535577"/>
                </a:lnTo>
                <a:close/>
                <a:moveTo>
                  <a:pt x="3369884" y="41607"/>
                </a:moveTo>
                <a:lnTo>
                  <a:pt x="3185136" y="417380"/>
                </a:lnTo>
                <a:lnTo>
                  <a:pt x="2565332" y="453253"/>
                </a:lnTo>
                <a:lnTo>
                  <a:pt x="2748638" y="80413"/>
                </a:lnTo>
                <a:close/>
                <a:moveTo>
                  <a:pt x="4035967" y="0"/>
                </a:moveTo>
                <a:lnTo>
                  <a:pt x="3849673" y="378920"/>
                </a:lnTo>
                <a:lnTo>
                  <a:pt x="3320352" y="409554"/>
                </a:lnTo>
                <a:lnTo>
                  <a:pt x="3505412" y="33141"/>
                </a:lnTo>
                <a:close/>
              </a:path>
            </a:pathLst>
          </a:custGeom>
          <a:gradFill>
            <a:gsLst>
              <a:gs pos="0">
                <a:srgbClr val="4CC940"/>
              </a:gs>
              <a:gs pos="62000">
                <a:srgbClr val="01ABD7"/>
              </a:gs>
              <a:gs pos="100000">
                <a:srgbClr val="0095BE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олилиния 29"/>
          <p:cNvSpPr/>
          <p:nvPr userDrawn="1"/>
        </p:nvSpPr>
        <p:spPr>
          <a:xfrm rot="19198288">
            <a:off x="6874577" y="1882064"/>
            <a:ext cx="2533324" cy="5283239"/>
          </a:xfrm>
          <a:custGeom>
            <a:avLst/>
            <a:gdLst>
              <a:gd name="connsiteX0" fmla="*/ 1000174 w 2533324"/>
              <a:gd name="connsiteY0" fmla="*/ 4496438 h 5283239"/>
              <a:gd name="connsiteX1" fmla="*/ 1168037 w 2533324"/>
              <a:gd name="connsiteY1" fmla="*/ 4945181 h 5283239"/>
              <a:gd name="connsiteX2" fmla="*/ 879899 w 2533324"/>
              <a:gd name="connsiteY2" fmla="*/ 5283239 h 5283239"/>
              <a:gd name="connsiteX3" fmla="*/ 714236 w 2533324"/>
              <a:gd name="connsiteY3" fmla="*/ 4836862 h 5283239"/>
              <a:gd name="connsiteX4" fmla="*/ 759995 w 2533324"/>
              <a:gd name="connsiteY4" fmla="*/ 3854367 h 5283239"/>
              <a:gd name="connsiteX5" fmla="*/ 952737 w 2533324"/>
              <a:gd name="connsiteY5" fmla="*/ 4369621 h 5283239"/>
              <a:gd name="connsiteX6" fmla="*/ 667056 w 2533324"/>
              <a:gd name="connsiteY6" fmla="*/ 4709737 h 5283239"/>
              <a:gd name="connsiteX7" fmla="*/ 475366 w 2533324"/>
              <a:gd name="connsiteY7" fmla="*/ 4193231 h 5283239"/>
              <a:gd name="connsiteX8" fmla="*/ 532581 w 2533324"/>
              <a:gd name="connsiteY8" fmla="*/ 3246431 h 5283239"/>
              <a:gd name="connsiteX9" fmla="*/ 712557 w 2533324"/>
              <a:gd name="connsiteY9" fmla="*/ 3727549 h 5283239"/>
              <a:gd name="connsiteX10" fmla="*/ 428186 w 2533324"/>
              <a:gd name="connsiteY10" fmla="*/ 4066107 h 5283239"/>
              <a:gd name="connsiteX11" fmla="*/ 415764 w 2533324"/>
              <a:gd name="connsiteY11" fmla="*/ 4032638 h 5283239"/>
              <a:gd name="connsiteX12" fmla="*/ 248700 w 2533324"/>
              <a:gd name="connsiteY12" fmla="*/ 3584408 h 5283239"/>
              <a:gd name="connsiteX13" fmla="*/ 1078590 w 2533324"/>
              <a:gd name="connsiteY13" fmla="*/ 3475064 h 5283239"/>
              <a:gd name="connsiteX14" fmla="*/ 1270543 w 2533324"/>
              <a:gd name="connsiteY14" fmla="*/ 3991256 h 5283239"/>
              <a:gd name="connsiteX15" fmla="*/ 1020319 w 2533324"/>
              <a:gd name="connsiteY15" fmla="*/ 4289163 h 5283239"/>
              <a:gd name="connsiteX16" fmla="*/ 826374 w 2533324"/>
              <a:gd name="connsiteY16" fmla="*/ 3775339 h 5283239"/>
              <a:gd name="connsiteX17" fmla="*/ 337252 w 2533324"/>
              <a:gd name="connsiteY17" fmla="*/ 2724264 h 5283239"/>
              <a:gd name="connsiteX18" fmla="*/ 485142 w 2533324"/>
              <a:gd name="connsiteY18" fmla="*/ 3119616 h 5283239"/>
              <a:gd name="connsiteX19" fmla="*/ 201378 w 2533324"/>
              <a:gd name="connsiteY19" fmla="*/ 3457452 h 5283239"/>
              <a:gd name="connsiteX20" fmla="*/ 53855 w 2533324"/>
              <a:gd name="connsiteY20" fmla="*/ 3061660 h 5283239"/>
              <a:gd name="connsiteX21" fmla="*/ 852107 w 2533324"/>
              <a:gd name="connsiteY21" fmla="*/ 2866022 h 5283239"/>
              <a:gd name="connsiteX22" fmla="*/ 1031345 w 2533324"/>
              <a:gd name="connsiteY22" fmla="*/ 3348015 h 5283239"/>
              <a:gd name="connsiteX23" fmla="*/ 778639 w 2533324"/>
              <a:gd name="connsiteY23" fmla="*/ 3648873 h 5283239"/>
              <a:gd name="connsiteX24" fmla="*/ 597545 w 2533324"/>
              <a:gd name="connsiteY24" fmla="*/ 3169091 h 5283239"/>
              <a:gd name="connsiteX25" fmla="*/ 2013409 w 2533324"/>
              <a:gd name="connsiteY25" fmla="*/ 3281649 h 5283239"/>
              <a:gd name="connsiteX26" fmla="*/ 2180574 w 2533324"/>
              <a:gd name="connsiteY26" fmla="*/ 3731179 h 5283239"/>
              <a:gd name="connsiteX27" fmla="*/ 1896812 w 2533324"/>
              <a:gd name="connsiteY27" fmla="*/ 4064102 h 5283239"/>
              <a:gd name="connsiteX28" fmla="*/ 1730913 w 2533324"/>
              <a:gd name="connsiteY28" fmla="*/ 3617974 h 5283239"/>
              <a:gd name="connsiteX29" fmla="*/ 1193062 w 2533324"/>
              <a:gd name="connsiteY29" fmla="*/ 2460098 h 5283239"/>
              <a:gd name="connsiteX30" fmla="*/ 1371421 w 2533324"/>
              <a:gd name="connsiteY30" fmla="*/ 2943139 h 5283239"/>
              <a:gd name="connsiteX31" fmla="*/ 1099509 w 2533324"/>
              <a:gd name="connsiteY31" fmla="*/ 3266864 h 5283239"/>
              <a:gd name="connsiteX32" fmla="*/ 920270 w 2533324"/>
              <a:gd name="connsiteY32" fmla="*/ 2784869 h 5283239"/>
              <a:gd name="connsiteX33" fmla="*/ 997305 w 2533324"/>
              <a:gd name="connsiteY33" fmla="*/ 1938437 h 5283239"/>
              <a:gd name="connsiteX34" fmla="*/ 1002041 w 2533324"/>
              <a:gd name="connsiteY34" fmla="*/ 1951333 h 5283239"/>
              <a:gd name="connsiteX35" fmla="*/ 1004227 w 2533324"/>
              <a:gd name="connsiteY35" fmla="*/ 1948684 h 5283239"/>
              <a:gd name="connsiteX36" fmla="*/ 1146048 w 2533324"/>
              <a:gd name="connsiteY36" fmla="*/ 2332776 h 5283239"/>
              <a:gd name="connsiteX37" fmla="*/ 873027 w 2533324"/>
              <a:gd name="connsiteY37" fmla="*/ 2657820 h 5283239"/>
              <a:gd name="connsiteX38" fmla="*/ 732006 w 2533324"/>
              <a:gd name="connsiteY38" fmla="*/ 2278601 h 5283239"/>
              <a:gd name="connsiteX39" fmla="*/ 736551 w 2533324"/>
              <a:gd name="connsiteY39" fmla="*/ 2273093 h 5283239"/>
              <a:gd name="connsiteX40" fmla="*/ 730239 w 2533324"/>
              <a:gd name="connsiteY40" fmla="*/ 2256393 h 5283239"/>
              <a:gd name="connsiteX41" fmla="*/ 253678 w 2533324"/>
              <a:gd name="connsiteY41" fmla="*/ 1256769 h 5283239"/>
              <a:gd name="connsiteX42" fmla="*/ 254165 w 2533324"/>
              <a:gd name="connsiteY42" fmla="*/ 1258081 h 5283239"/>
              <a:gd name="connsiteX43" fmla="*/ 399209 w 2533324"/>
              <a:gd name="connsiteY43" fmla="*/ 1649999 h 5283239"/>
              <a:gd name="connsiteX44" fmla="*/ 144710 w 2533324"/>
              <a:gd name="connsiteY44" fmla="*/ 1952992 h 5283239"/>
              <a:gd name="connsiteX45" fmla="*/ 0 w 2533324"/>
              <a:gd name="connsiteY45" fmla="*/ 1564210 h 5283239"/>
              <a:gd name="connsiteX46" fmla="*/ 2365461 w 2533324"/>
              <a:gd name="connsiteY46" fmla="*/ 2870997 h 5283239"/>
              <a:gd name="connsiteX47" fmla="*/ 2533324 w 2533324"/>
              <a:gd name="connsiteY47" fmla="*/ 3319740 h 5283239"/>
              <a:gd name="connsiteX48" fmla="*/ 2248146 w 2533324"/>
              <a:gd name="connsiteY48" fmla="*/ 3654324 h 5283239"/>
              <a:gd name="connsiteX49" fmla="*/ 2082241 w 2533324"/>
              <a:gd name="connsiteY49" fmla="*/ 3208185 h 5283239"/>
              <a:gd name="connsiteX50" fmla="*/ 1547542 w 2533324"/>
              <a:gd name="connsiteY50" fmla="*/ 2029588 h 5283239"/>
              <a:gd name="connsiteX51" fmla="*/ 1592996 w 2533324"/>
              <a:gd name="connsiteY51" fmla="*/ 2151100 h 5283239"/>
              <a:gd name="connsiteX52" fmla="*/ 1726964 w 2533324"/>
              <a:gd name="connsiteY52" fmla="*/ 2511359 h 5283239"/>
              <a:gd name="connsiteX53" fmla="*/ 1444469 w 2533324"/>
              <a:gd name="connsiteY53" fmla="*/ 2847688 h 5283239"/>
              <a:gd name="connsiteX54" fmla="*/ 1265230 w 2533324"/>
              <a:gd name="connsiteY54" fmla="*/ 2365693 h 5283239"/>
              <a:gd name="connsiteX55" fmla="*/ 788524 w 2533324"/>
              <a:gd name="connsiteY55" fmla="*/ 1369796 h 5283239"/>
              <a:gd name="connsiteX56" fmla="*/ 950476 w 2533324"/>
              <a:gd name="connsiteY56" fmla="*/ 1810895 h 5283239"/>
              <a:gd name="connsiteX57" fmla="*/ 682469 w 2533324"/>
              <a:gd name="connsiteY57" fmla="*/ 2129970 h 5283239"/>
              <a:gd name="connsiteX58" fmla="*/ 517258 w 2533324"/>
              <a:gd name="connsiteY58" fmla="*/ 1692751 h 5283239"/>
              <a:gd name="connsiteX59" fmla="*/ 2125281 w 2533324"/>
              <a:gd name="connsiteY59" fmla="*/ 2228927 h 5283239"/>
              <a:gd name="connsiteX60" fmla="*/ 2318023 w 2533324"/>
              <a:gd name="connsiteY60" fmla="*/ 2744180 h 5283239"/>
              <a:gd name="connsiteX61" fmla="*/ 2034997 w 2533324"/>
              <a:gd name="connsiteY61" fmla="*/ 3081136 h 5283239"/>
              <a:gd name="connsiteX62" fmla="*/ 1843042 w 2533324"/>
              <a:gd name="connsiteY62" fmla="*/ 2564946 h 5283239"/>
              <a:gd name="connsiteX63" fmla="*/ 1352213 w 2533324"/>
              <a:gd name="connsiteY63" fmla="*/ 1507419 h 5283239"/>
              <a:gd name="connsiteX64" fmla="*/ 1500102 w 2533324"/>
              <a:gd name="connsiteY64" fmla="*/ 1902769 h 5283239"/>
              <a:gd name="connsiteX65" fmla="*/ 1217985 w 2533324"/>
              <a:gd name="connsiteY65" fmla="*/ 2238646 h 5283239"/>
              <a:gd name="connsiteX66" fmla="*/ 1070698 w 2533324"/>
              <a:gd name="connsiteY66" fmla="*/ 1842573 h 5283239"/>
              <a:gd name="connsiteX67" fmla="*/ 595100 w 2533324"/>
              <a:gd name="connsiteY67" fmla="*/ 842982 h 5283239"/>
              <a:gd name="connsiteX68" fmla="*/ 741694 w 2533324"/>
              <a:gd name="connsiteY68" fmla="*/ 1242252 h 5283239"/>
              <a:gd name="connsiteX69" fmla="*/ 469487 w 2533324"/>
              <a:gd name="connsiteY69" fmla="*/ 1566329 h 5283239"/>
              <a:gd name="connsiteX70" fmla="*/ 321469 w 2533324"/>
              <a:gd name="connsiteY70" fmla="*/ 1174609 h 5283239"/>
              <a:gd name="connsiteX71" fmla="*/ 1897868 w 2533324"/>
              <a:gd name="connsiteY71" fmla="*/ 1620990 h 5283239"/>
              <a:gd name="connsiteX72" fmla="*/ 2077841 w 2533324"/>
              <a:gd name="connsiteY72" fmla="*/ 2102110 h 5283239"/>
              <a:gd name="connsiteX73" fmla="*/ 1795797 w 2533324"/>
              <a:gd name="connsiteY73" fmla="*/ 2437897 h 5283239"/>
              <a:gd name="connsiteX74" fmla="*/ 1616558 w 2533324"/>
              <a:gd name="connsiteY74" fmla="*/ 1955904 h 5283239"/>
              <a:gd name="connsiteX75" fmla="*/ 1140710 w 2533324"/>
              <a:gd name="connsiteY75" fmla="*/ 942014 h 5283239"/>
              <a:gd name="connsiteX76" fmla="*/ 1304773 w 2533324"/>
              <a:gd name="connsiteY76" fmla="*/ 1380600 h 5283239"/>
              <a:gd name="connsiteX77" fmla="*/ 1023453 w 2533324"/>
              <a:gd name="connsiteY77" fmla="*/ 1715526 h 5283239"/>
              <a:gd name="connsiteX78" fmla="*/ 860061 w 2533324"/>
              <a:gd name="connsiteY78" fmla="*/ 1276141 h 5283239"/>
              <a:gd name="connsiteX79" fmla="*/ 1702540 w 2533324"/>
              <a:gd name="connsiteY79" fmla="*/ 1098821 h 5283239"/>
              <a:gd name="connsiteX80" fmla="*/ 1850431 w 2533324"/>
              <a:gd name="connsiteY80" fmla="*/ 1494174 h 5283239"/>
              <a:gd name="connsiteX81" fmla="*/ 1569315 w 2533324"/>
              <a:gd name="connsiteY81" fmla="*/ 1828857 h 5283239"/>
              <a:gd name="connsiteX82" fmla="*/ 1422028 w 2533324"/>
              <a:gd name="connsiteY82" fmla="*/ 1432784 h 5283239"/>
              <a:gd name="connsiteX83" fmla="*/ 941172 w 2533324"/>
              <a:gd name="connsiteY83" fmla="*/ 408597 h 5283239"/>
              <a:gd name="connsiteX84" fmla="*/ 1093270 w 2533324"/>
              <a:gd name="connsiteY84" fmla="*/ 815197 h 5283239"/>
              <a:gd name="connsiteX85" fmla="*/ 812815 w 2533324"/>
              <a:gd name="connsiteY85" fmla="*/ 1149092 h 5283239"/>
              <a:gd name="connsiteX86" fmla="*/ 663393 w 2533324"/>
              <a:gd name="connsiteY86" fmla="*/ 747276 h 5283239"/>
              <a:gd name="connsiteX87" fmla="*/ 706068 w 2533324"/>
              <a:gd name="connsiteY87" fmla="*/ 693586 h 5283239"/>
              <a:gd name="connsiteX88" fmla="*/ 941172 w 2533324"/>
              <a:gd name="connsiteY88" fmla="*/ 408597 h 5283239"/>
              <a:gd name="connsiteX89" fmla="*/ 1491038 w 2533324"/>
              <a:gd name="connsiteY89" fmla="*/ 533419 h 5283239"/>
              <a:gd name="connsiteX90" fmla="*/ 1655101 w 2533324"/>
              <a:gd name="connsiteY90" fmla="*/ 972004 h 5283239"/>
              <a:gd name="connsiteX91" fmla="*/ 1374783 w 2533324"/>
              <a:gd name="connsiteY91" fmla="*/ 1305735 h 5283239"/>
              <a:gd name="connsiteX92" fmla="*/ 1211391 w 2533324"/>
              <a:gd name="connsiteY92" fmla="*/ 866352 h 5283239"/>
              <a:gd name="connsiteX93" fmla="*/ 1291500 w 2533324"/>
              <a:gd name="connsiteY93" fmla="*/ 0 h 5283239"/>
              <a:gd name="connsiteX94" fmla="*/ 1443598 w 2533324"/>
              <a:gd name="connsiteY94" fmla="*/ 406602 h 5283239"/>
              <a:gd name="connsiteX95" fmla="*/ 1164145 w 2533324"/>
              <a:gd name="connsiteY95" fmla="*/ 739303 h 5283239"/>
              <a:gd name="connsiteX96" fmla="*/ 1014706 w 2533324"/>
              <a:gd name="connsiteY96" fmla="*/ 337441 h 5283239"/>
              <a:gd name="connsiteX97" fmla="*/ 1056396 w 2533324"/>
              <a:gd name="connsiteY97" fmla="*/ 284990 h 5283239"/>
              <a:gd name="connsiteX98" fmla="*/ 1291500 w 2533324"/>
              <a:gd name="connsiteY98" fmla="*/ 0 h 5283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2533324" h="5283239">
                <a:moveTo>
                  <a:pt x="1000174" y="4496438"/>
                </a:moveTo>
                <a:lnTo>
                  <a:pt x="1168037" y="4945181"/>
                </a:lnTo>
                <a:lnTo>
                  <a:pt x="879899" y="5283239"/>
                </a:lnTo>
                <a:lnTo>
                  <a:pt x="714236" y="4836862"/>
                </a:lnTo>
                <a:close/>
                <a:moveTo>
                  <a:pt x="759995" y="3854367"/>
                </a:moveTo>
                <a:lnTo>
                  <a:pt x="952737" y="4369621"/>
                </a:lnTo>
                <a:lnTo>
                  <a:pt x="667056" y="4709737"/>
                </a:lnTo>
                <a:lnTo>
                  <a:pt x="475366" y="4193231"/>
                </a:lnTo>
                <a:close/>
                <a:moveTo>
                  <a:pt x="532581" y="3246431"/>
                </a:moveTo>
                <a:lnTo>
                  <a:pt x="712557" y="3727549"/>
                </a:lnTo>
                <a:lnTo>
                  <a:pt x="428186" y="4066107"/>
                </a:lnTo>
                <a:lnTo>
                  <a:pt x="415764" y="4032638"/>
                </a:lnTo>
                <a:lnTo>
                  <a:pt x="248700" y="3584408"/>
                </a:lnTo>
                <a:close/>
                <a:moveTo>
                  <a:pt x="1078590" y="3475064"/>
                </a:moveTo>
                <a:lnTo>
                  <a:pt x="1270543" y="3991256"/>
                </a:lnTo>
                <a:lnTo>
                  <a:pt x="1020319" y="4289163"/>
                </a:lnTo>
                <a:lnTo>
                  <a:pt x="826374" y="3775339"/>
                </a:lnTo>
                <a:close/>
                <a:moveTo>
                  <a:pt x="337252" y="2724264"/>
                </a:moveTo>
                <a:lnTo>
                  <a:pt x="485142" y="3119616"/>
                </a:lnTo>
                <a:lnTo>
                  <a:pt x="201378" y="3457452"/>
                </a:lnTo>
                <a:lnTo>
                  <a:pt x="53855" y="3061660"/>
                </a:lnTo>
                <a:close/>
                <a:moveTo>
                  <a:pt x="852107" y="2866022"/>
                </a:moveTo>
                <a:lnTo>
                  <a:pt x="1031345" y="3348015"/>
                </a:lnTo>
                <a:lnTo>
                  <a:pt x="778639" y="3648873"/>
                </a:lnTo>
                <a:lnTo>
                  <a:pt x="597545" y="3169091"/>
                </a:lnTo>
                <a:close/>
                <a:moveTo>
                  <a:pt x="2013409" y="3281649"/>
                </a:moveTo>
                <a:lnTo>
                  <a:pt x="2180574" y="3731179"/>
                </a:lnTo>
                <a:lnTo>
                  <a:pt x="1896812" y="4064102"/>
                </a:lnTo>
                <a:lnTo>
                  <a:pt x="1730913" y="3617974"/>
                </a:lnTo>
                <a:close/>
                <a:moveTo>
                  <a:pt x="1193062" y="2460098"/>
                </a:moveTo>
                <a:lnTo>
                  <a:pt x="1371421" y="2943139"/>
                </a:lnTo>
                <a:lnTo>
                  <a:pt x="1099509" y="3266864"/>
                </a:lnTo>
                <a:lnTo>
                  <a:pt x="920270" y="2784869"/>
                </a:lnTo>
                <a:close/>
                <a:moveTo>
                  <a:pt x="997305" y="1938437"/>
                </a:moveTo>
                <a:lnTo>
                  <a:pt x="1002041" y="1951333"/>
                </a:lnTo>
                <a:lnTo>
                  <a:pt x="1004227" y="1948684"/>
                </a:lnTo>
                <a:lnTo>
                  <a:pt x="1146048" y="2332776"/>
                </a:lnTo>
                <a:lnTo>
                  <a:pt x="873027" y="2657820"/>
                </a:lnTo>
                <a:lnTo>
                  <a:pt x="732006" y="2278601"/>
                </a:lnTo>
                <a:lnTo>
                  <a:pt x="736551" y="2273093"/>
                </a:lnTo>
                <a:lnTo>
                  <a:pt x="730239" y="2256393"/>
                </a:lnTo>
                <a:close/>
                <a:moveTo>
                  <a:pt x="253678" y="1256769"/>
                </a:moveTo>
                <a:lnTo>
                  <a:pt x="254165" y="1258081"/>
                </a:lnTo>
                <a:lnTo>
                  <a:pt x="399209" y="1649999"/>
                </a:lnTo>
                <a:lnTo>
                  <a:pt x="144710" y="1952992"/>
                </a:lnTo>
                <a:lnTo>
                  <a:pt x="0" y="1564210"/>
                </a:lnTo>
                <a:close/>
                <a:moveTo>
                  <a:pt x="2365461" y="2870997"/>
                </a:moveTo>
                <a:lnTo>
                  <a:pt x="2533324" y="3319740"/>
                </a:lnTo>
                <a:lnTo>
                  <a:pt x="2248146" y="3654324"/>
                </a:lnTo>
                <a:lnTo>
                  <a:pt x="2082241" y="3208185"/>
                </a:lnTo>
                <a:close/>
                <a:moveTo>
                  <a:pt x="1547542" y="2029588"/>
                </a:moveTo>
                <a:lnTo>
                  <a:pt x="1592996" y="2151100"/>
                </a:lnTo>
                <a:lnTo>
                  <a:pt x="1726964" y="2511359"/>
                </a:lnTo>
                <a:lnTo>
                  <a:pt x="1444469" y="2847688"/>
                </a:lnTo>
                <a:lnTo>
                  <a:pt x="1265230" y="2365693"/>
                </a:lnTo>
                <a:close/>
                <a:moveTo>
                  <a:pt x="788524" y="1369796"/>
                </a:moveTo>
                <a:lnTo>
                  <a:pt x="950476" y="1810895"/>
                </a:lnTo>
                <a:lnTo>
                  <a:pt x="682469" y="2129970"/>
                </a:lnTo>
                <a:lnTo>
                  <a:pt x="517258" y="1692751"/>
                </a:lnTo>
                <a:close/>
                <a:moveTo>
                  <a:pt x="2125281" y="2228927"/>
                </a:moveTo>
                <a:lnTo>
                  <a:pt x="2318023" y="2744180"/>
                </a:lnTo>
                <a:lnTo>
                  <a:pt x="2034997" y="3081136"/>
                </a:lnTo>
                <a:lnTo>
                  <a:pt x="1843042" y="2564946"/>
                </a:lnTo>
                <a:close/>
                <a:moveTo>
                  <a:pt x="1352213" y="1507419"/>
                </a:moveTo>
                <a:lnTo>
                  <a:pt x="1500102" y="1902769"/>
                </a:lnTo>
                <a:lnTo>
                  <a:pt x="1217985" y="2238646"/>
                </a:lnTo>
                <a:lnTo>
                  <a:pt x="1070698" y="1842573"/>
                </a:lnTo>
                <a:close/>
                <a:moveTo>
                  <a:pt x="595100" y="842982"/>
                </a:moveTo>
                <a:lnTo>
                  <a:pt x="741694" y="1242252"/>
                </a:lnTo>
                <a:lnTo>
                  <a:pt x="469487" y="1566329"/>
                </a:lnTo>
                <a:lnTo>
                  <a:pt x="321469" y="1174609"/>
                </a:lnTo>
                <a:close/>
                <a:moveTo>
                  <a:pt x="1897868" y="1620990"/>
                </a:moveTo>
                <a:lnTo>
                  <a:pt x="2077841" y="2102110"/>
                </a:lnTo>
                <a:lnTo>
                  <a:pt x="1795797" y="2437897"/>
                </a:lnTo>
                <a:lnTo>
                  <a:pt x="1616558" y="1955904"/>
                </a:lnTo>
                <a:close/>
                <a:moveTo>
                  <a:pt x="1140710" y="942014"/>
                </a:moveTo>
                <a:lnTo>
                  <a:pt x="1304773" y="1380600"/>
                </a:lnTo>
                <a:lnTo>
                  <a:pt x="1023453" y="1715526"/>
                </a:lnTo>
                <a:lnTo>
                  <a:pt x="860061" y="1276141"/>
                </a:lnTo>
                <a:close/>
                <a:moveTo>
                  <a:pt x="1702540" y="1098821"/>
                </a:moveTo>
                <a:lnTo>
                  <a:pt x="1850431" y="1494174"/>
                </a:lnTo>
                <a:lnTo>
                  <a:pt x="1569315" y="1828857"/>
                </a:lnTo>
                <a:lnTo>
                  <a:pt x="1422028" y="1432784"/>
                </a:lnTo>
                <a:close/>
                <a:moveTo>
                  <a:pt x="941172" y="408597"/>
                </a:moveTo>
                <a:lnTo>
                  <a:pt x="1093270" y="815197"/>
                </a:lnTo>
                <a:lnTo>
                  <a:pt x="812815" y="1149092"/>
                </a:lnTo>
                <a:lnTo>
                  <a:pt x="663393" y="747276"/>
                </a:lnTo>
                <a:lnTo>
                  <a:pt x="706068" y="693586"/>
                </a:lnTo>
                <a:cubicBezTo>
                  <a:pt x="799060" y="576308"/>
                  <a:pt x="717178" y="677778"/>
                  <a:pt x="941172" y="408597"/>
                </a:cubicBezTo>
                <a:close/>
                <a:moveTo>
                  <a:pt x="1491038" y="533419"/>
                </a:moveTo>
                <a:lnTo>
                  <a:pt x="1655101" y="972004"/>
                </a:lnTo>
                <a:lnTo>
                  <a:pt x="1374783" y="1305735"/>
                </a:lnTo>
                <a:lnTo>
                  <a:pt x="1211391" y="866352"/>
                </a:lnTo>
                <a:close/>
                <a:moveTo>
                  <a:pt x="1291500" y="0"/>
                </a:moveTo>
                <a:lnTo>
                  <a:pt x="1443598" y="406602"/>
                </a:lnTo>
                <a:lnTo>
                  <a:pt x="1164145" y="739303"/>
                </a:lnTo>
                <a:lnTo>
                  <a:pt x="1014706" y="337441"/>
                </a:lnTo>
                <a:lnTo>
                  <a:pt x="1056396" y="284990"/>
                </a:lnTo>
                <a:cubicBezTo>
                  <a:pt x="1149388" y="167712"/>
                  <a:pt x="1067506" y="269182"/>
                  <a:pt x="1291500" y="0"/>
                </a:cubicBezTo>
                <a:close/>
              </a:path>
            </a:pathLst>
          </a:custGeom>
          <a:gradFill>
            <a:gsLst>
              <a:gs pos="19000">
                <a:srgbClr val="CCE200"/>
              </a:gs>
              <a:gs pos="33000">
                <a:srgbClr val="66D034"/>
              </a:gs>
              <a:gs pos="70000">
                <a:srgbClr val="00ABDA"/>
              </a:gs>
              <a:gs pos="92000">
                <a:srgbClr val="0082A5"/>
              </a:gs>
            </a:gsLst>
            <a:lin ang="8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70" name="Прямоугольник 69"/>
          <p:cNvSpPr/>
          <p:nvPr userDrawn="1"/>
        </p:nvSpPr>
        <p:spPr>
          <a:xfrm>
            <a:off x="-1916" y="1"/>
            <a:ext cx="12193915" cy="410975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12000"/>
                </a:srgbClr>
              </a:gs>
            </a:gsLst>
            <a:lin ang="6600000" scaled="0"/>
            <a:tileRect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000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яяя</a:t>
            </a:r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71" name="Прямоугольник 70"/>
          <p:cNvSpPr/>
          <p:nvPr userDrawn="1"/>
        </p:nvSpPr>
        <p:spPr>
          <a:xfrm>
            <a:off x="6328021" y="3205350"/>
            <a:ext cx="5863978" cy="3640071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76000"/>
                </a:schemeClr>
              </a:gs>
              <a:gs pos="12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5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72" name="Группа 71"/>
          <p:cNvGrpSpPr/>
          <p:nvPr userDrawn="1"/>
        </p:nvGrpSpPr>
        <p:grpSpPr>
          <a:xfrm>
            <a:off x="2072346" y="152401"/>
            <a:ext cx="1543569" cy="761494"/>
            <a:chOff x="636588" y="195263"/>
            <a:chExt cx="1071562" cy="528637"/>
          </a:xfrm>
          <a:solidFill>
            <a:srgbClr val="0079C2"/>
          </a:solidFill>
        </p:grpSpPr>
        <p:sp>
          <p:nvSpPr>
            <p:cNvPr id="73" name="Freeform 5"/>
            <p:cNvSpPr>
              <a:spLocks noEditPoints="1"/>
            </p:cNvSpPr>
            <p:nvPr/>
          </p:nvSpPr>
          <p:spPr bwMode="auto">
            <a:xfrm>
              <a:off x="831850" y="195263"/>
              <a:ext cx="107950" cy="334962"/>
            </a:xfrm>
            <a:custGeom>
              <a:avLst/>
              <a:gdLst>
                <a:gd name="T0" fmla="*/ 1 h 2881172"/>
                <a:gd name="T1" fmla="*/ 1468 h 2744"/>
                <a:gd name="T2" fmla="*/ 727 w 891"/>
                <a:gd name="T3" fmla="*/ 1880 h 2744"/>
                <a:gd name="T4" fmla="*/ 677 w 891"/>
                <a:gd name="T5" fmla="*/ 1294 h 2744"/>
                <a:gd name="T6" fmla="*/ 443 w 891"/>
                <a:gd name="T7" fmla="*/ 660 h 2744"/>
                <a:gd name="T8" fmla="*/ 213 w 891"/>
                <a:gd name="T9" fmla="*/ 1292 h 2744"/>
                <a:gd name="T10" fmla="*/ 159 w 891"/>
                <a:gd name="T11" fmla="*/ 1886 h 2744"/>
                <a:gd name="T12" fmla="*/ 121 w 891"/>
                <a:gd name="T13" fmla="*/ 1310 h 2744"/>
                <a:gd name="T14" fmla="*/ 204 w 891"/>
                <a:gd name="T15" fmla="*/ 789 h 2744"/>
                <a:gd name="T16" fmla="*/ 443 w 891"/>
                <a:gd name="T17" fmla="*/ 216 h 2744"/>
                <a:gd name="T18" fmla="*/ 686 w 891"/>
                <a:gd name="T19" fmla="*/ 781 h 2744"/>
                <a:gd name="T20" fmla="*/ 1 h 2881172"/>
                <a:gd name="T21" fmla="*/ 1468 h 2744"/>
                <a:gd name="T22" fmla="*/ 445 w 891"/>
                <a:gd name="T23" fmla="*/ 2644 h 2744"/>
                <a:gd name="T24" fmla="*/ 323 w 891"/>
                <a:gd name="T25" fmla="*/ 2146 h 2744"/>
                <a:gd name="T26" fmla="*/ 447 w 891"/>
                <a:gd name="T27" fmla="*/ 1653 h 2744"/>
                <a:gd name="T28" fmla="*/ 565 w 891"/>
                <a:gd name="T29" fmla="*/ 2125 h 2744"/>
                <a:gd name="T30" fmla="*/ 445 w 891"/>
                <a:gd name="T31" fmla="*/ 2644 h 2744"/>
                <a:gd name="T32" fmla="*/ 799 w 891"/>
                <a:gd name="T33" fmla="*/ 784 h 2744"/>
                <a:gd name="T34" fmla="*/ 445 w 891"/>
                <a:gd name="T35" fmla="*/ 0 h 2744"/>
                <a:gd name="T36" fmla="*/ 117 w 891"/>
                <a:gd name="T37" fmla="*/ 685 h 2744"/>
                <a:gd name="T38" fmla="*/ 35 w 891"/>
                <a:gd name="T39" fmla="*/ 1673 h 2744"/>
                <a:gd name="T40" fmla="*/ 203 w 891"/>
                <a:gd name="T41" fmla="*/ 2307 h 2744"/>
                <a:gd name="T42" fmla="*/ 447 w 891"/>
                <a:gd name="T43" fmla="*/ 2744 h 2744"/>
                <a:gd name="T44" fmla="*/ 849 w 891"/>
                <a:gd name="T45" fmla="*/ 1717 h 2744"/>
                <a:gd name="T46" fmla="*/ 799 w 891"/>
                <a:gd name="T47" fmla="*/ 784 h 2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1" h="2744">
                  <a:moveTo>
                    <a:pt x="773" y="1468"/>
                  </a:moveTo>
                  <a:cubicBezTo>
                    <a:pt x="769" y="1621"/>
                    <a:pt x="751" y="1783"/>
                    <a:pt x="727" y="1880"/>
                  </a:cubicBezTo>
                  <a:cubicBezTo>
                    <a:pt x="736" y="1713"/>
                    <a:pt x="716" y="1478"/>
                    <a:pt x="677" y="1294"/>
                  </a:cubicBezTo>
                  <a:cubicBezTo>
                    <a:pt x="639" y="1110"/>
                    <a:pt x="530" y="802"/>
                    <a:pt x="443" y="660"/>
                  </a:cubicBezTo>
                  <a:cubicBezTo>
                    <a:pt x="363" y="796"/>
                    <a:pt x="264" y="1061"/>
                    <a:pt x="213" y="1292"/>
                  </a:cubicBezTo>
                  <a:cubicBezTo>
                    <a:pt x="161" y="1523"/>
                    <a:pt x="159" y="1802"/>
                    <a:pt x="159" y="1886"/>
                  </a:cubicBezTo>
                  <a:cubicBezTo>
                    <a:pt x="145" y="1815"/>
                    <a:pt x="111" y="1563"/>
                    <a:pt x="121" y="1310"/>
                  </a:cubicBezTo>
                  <a:cubicBezTo>
                    <a:pt x="129" y="1102"/>
                    <a:pt x="177" y="888"/>
                    <a:pt x="204" y="789"/>
                  </a:cubicBezTo>
                  <a:cubicBezTo>
                    <a:pt x="306" y="460"/>
                    <a:pt x="422" y="249"/>
                    <a:pt x="443" y="216"/>
                  </a:cubicBezTo>
                  <a:cubicBezTo>
                    <a:pt x="465" y="249"/>
                    <a:pt x="610" y="508"/>
                    <a:pt x="686" y="781"/>
                  </a:cubicBezTo>
                  <a:cubicBezTo>
                    <a:pt x="761" y="1053"/>
                    <a:pt x="776" y="1314"/>
                    <a:pt x="773" y="1468"/>
                  </a:cubicBezTo>
                  <a:close/>
                  <a:moveTo>
                    <a:pt x="445" y="2644"/>
                  </a:moveTo>
                  <a:cubicBezTo>
                    <a:pt x="400" y="2559"/>
                    <a:pt x="330" y="2397"/>
                    <a:pt x="323" y="2146"/>
                  </a:cubicBezTo>
                  <a:cubicBezTo>
                    <a:pt x="321" y="1904"/>
                    <a:pt x="418" y="1697"/>
                    <a:pt x="447" y="1653"/>
                  </a:cubicBezTo>
                  <a:cubicBezTo>
                    <a:pt x="472" y="1697"/>
                    <a:pt x="555" y="1877"/>
                    <a:pt x="565" y="2125"/>
                  </a:cubicBezTo>
                  <a:cubicBezTo>
                    <a:pt x="572" y="2367"/>
                    <a:pt x="492" y="2557"/>
                    <a:pt x="445" y="2644"/>
                  </a:cubicBezTo>
                  <a:close/>
                  <a:moveTo>
                    <a:pt x="799" y="784"/>
                  </a:moveTo>
                  <a:cubicBezTo>
                    <a:pt x="707" y="381"/>
                    <a:pt x="477" y="54"/>
                    <a:pt x="445" y="0"/>
                  </a:cubicBezTo>
                  <a:cubicBezTo>
                    <a:pt x="395" y="75"/>
                    <a:pt x="211" y="364"/>
                    <a:pt x="117" y="685"/>
                  </a:cubicBezTo>
                  <a:cubicBezTo>
                    <a:pt x="15" y="1043"/>
                    <a:pt x="0" y="1361"/>
                    <a:pt x="35" y="1673"/>
                  </a:cubicBezTo>
                  <a:cubicBezTo>
                    <a:pt x="70" y="1986"/>
                    <a:pt x="203" y="2307"/>
                    <a:pt x="203" y="2307"/>
                  </a:cubicBezTo>
                  <a:cubicBezTo>
                    <a:pt x="273" y="2475"/>
                    <a:pt x="378" y="2655"/>
                    <a:pt x="447" y="2744"/>
                  </a:cubicBezTo>
                  <a:cubicBezTo>
                    <a:pt x="547" y="2614"/>
                    <a:pt x="778" y="2225"/>
                    <a:pt x="849" y="1717"/>
                  </a:cubicBezTo>
                  <a:cubicBezTo>
                    <a:pt x="890" y="1434"/>
                    <a:pt x="891" y="1187"/>
                    <a:pt x="799" y="7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6"/>
            <p:cNvSpPr>
              <a:spLocks/>
            </p:cNvSpPr>
            <p:nvPr/>
          </p:nvSpPr>
          <p:spPr bwMode="auto">
            <a:xfrm>
              <a:off x="636588" y="358775"/>
              <a:ext cx="315912" cy="365125"/>
            </a:xfrm>
            <a:custGeom>
              <a:avLst/>
              <a:gdLst>
                <a:gd name="T0" fmla="*/ 2201 w 2597"/>
                <a:gd name="T1" fmla="*/ 1501 h 3002"/>
                <a:gd name="T2" fmla="*/ 1501 w 2597"/>
                <a:gd name="T3" fmla="*/ 1501 h 3002"/>
                <a:gd name="T4" fmla="*/ 1501 w 2597"/>
                <a:gd name="T5" fmla="*/ 1971 h 3002"/>
                <a:gd name="T6" fmla="*/ 1503 w 2597"/>
                <a:gd name="T7" fmla="*/ 1969 h 3002"/>
                <a:gd name="T8" fmla="*/ 2100 w 2597"/>
                <a:gd name="T9" fmla="*/ 1969 h 3002"/>
                <a:gd name="T10" fmla="*/ 2100 w 2597"/>
                <a:gd name="T11" fmla="*/ 2566 h 3002"/>
                <a:gd name="T12" fmla="*/ 2098 w 2597"/>
                <a:gd name="T13" fmla="*/ 2568 h 3002"/>
                <a:gd name="T14" fmla="*/ 2098 w 2597"/>
                <a:gd name="T15" fmla="*/ 2568 h 3002"/>
                <a:gd name="T16" fmla="*/ 2096 w 2597"/>
                <a:gd name="T17" fmla="*/ 2570 h 3002"/>
                <a:gd name="T18" fmla="*/ 1501 w 2597"/>
                <a:gd name="T19" fmla="*/ 2815 h 3002"/>
                <a:gd name="T20" fmla="*/ 905 w 2597"/>
                <a:gd name="T21" fmla="*/ 2568 h 3002"/>
                <a:gd name="T22" fmla="*/ 802 w 2597"/>
                <a:gd name="T23" fmla="*/ 1501 h 3002"/>
                <a:gd name="T24" fmla="*/ 905 w 2597"/>
                <a:gd name="T25" fmla="*/ 1375 h 3002"/>
                <a:gd name="T26" fmla="*/ 1501 w 2597"/>
                <a:gd name="T27" fmla="*/ 1129 h 3002"/>
                <a:gd name="T28" fmla="*/ 1501 w 2597"/>
                <a:gd name="T29" fmla="*/ 0 h 3002"/>
                <a:gd name="T30" fmla="*/ 0 w 2597"/>
                <a:gd name="T31" fmla="*/ 1501 h 3002"/>
                <a:gd name="T32" fmla="*/ 1501 w 2597"/>
                <a:gd name="T33" fmla="*/ 3002 h 3002"/>
                <a:gd name="T34" fmla="*/ 2597 w 2597"/>
                <a:gd name="T35" fmla="*/ 2527 h 3002"/>
                <a:gd name="T36" fmla="*/ 2597 w 2597"/>
                <a:gd name="T37" fmla="*/ 1501 h 3002"/>
                <a:gd name="T38" fmla="*/ 2201 w 2597"/>
                <a:gd name="T39" fmla="*/ 1501 h 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97" h="3002">
                  <a:moveTo>
                    <a:pt x="2201" y="1501"/>
                  </a:moveTo>
                  <a:lnTo>
                    <a:pt x="1501" y="1501"/>
                  </a:lnTo>
                  <a:lnTo>
                    <a:pt x="1501" y="1971"/>
                  </a:lnTo>
                  <a:cubicBezTo>
                    <a:pt x="1502" y="1970"/>
                    <a:pt x="1503" y="1969"/>
                    <a:pt x="1503" y="1969"/>
                  </a:cubicBezTo>
                  <a:cubicBezTo>
                    <a:pt x="1668" y="1804"/>
                    <a:pt x="1935" y="1804"/>
                    <a:pt x="2100" y="1969"/>
                  </a:cubicBezTo>
                  <a:cubicBezTo>
                    <a:pt x="2265" y="2133"/>
                    <a:pt x="2265" y="2401"/>
                    <a:pt x="2100" y="2566"/>
                  </a:cubicBezTo>
                  <a:cubicBezTo>
                    <a:pt x="2100" y="2566"/>
                    <a:pt x="2099" y="2567"/>
                    <a:pt x="2098" y="2568"/>
                  </a:cubicBezTo>
                  <a:cubicBezTo>
                    <a:pt x="2098" y="2568"/>
                    <a:pt x="2098" y="2568"/>
                    <a:pt x="2098" y="2568"/>
                  </a:cubicBezTo>
                  <a:cubicBezTo>
                    <a:pt x="2097" y="2568"/>
                    <a:pt x="2096" y="2569"/>
                    <a:pt x="2096" y="2570"/>
                  </a:cubicBezTo>
                  <a:cubicBezTo>
                    <a:pt x="1931" y="2733"/>
                    <a:pt x="1716" y="2815"/>
                    <a:pt x="1501" y="2815"/>
                  </a:cubicBezTo>
                  <a:cubicBezTo>
                    <a:pt x="1286" y="2815"/>
                    <a:pt x="1070" y="2733"/>
                    <a:pt x="905" y="2568"/>
                  </a:cubicBezTo>
                  <a:cubicBezTo>
                    <a:pt x="615" y="2278"/>
                    <a:pt x="581" y="1829"/>
                    <a:pt x="802" y="1501"/>
                  </a:cubicBezTo>
                  <a:cubicBezTo>
                    <a:pt x="832" y="1457"/>
                    <a:pt x="866" y="1415"/>
                    <a:pt x="905" y="1375"/>
                  </a:cubicBezTo>
                  <a:cubicBezTo>
                    <a:pt x="1070" y="1211"/>
                    <a:pt x="1286" y="1129"/>
                    <a:pt x="1501" y="1129"/>
                  </a:cubicBezTo>
                  <a:lnTo>
                    <a:pt x="1501" y="0"/>
                  </a:lnTo>
                  <a:cubicBezTo>
                    <a:pt x="672" y="0"/>
                    <a:pt x="0" y="672"/>
                    <a:pt x="0" y="1501"/>
                  </a:cubicBezTo>
                  <a:cubicBezTo>
                    <a:pt x="0" y="2330"/>
                    <a:pt x="672" y="3002"/>
                    <a:pt x="1501" y="3002"/>
                  </a:cubicBezTo>
                  <a:cubicBezTo>
                    <a:pt x="1934" y="3002"/>
                    <a:pt x="2323" y="2820"/>
                    <a:pt x="2597" y="2527"/>
                  </a:cubicBezTo>
                  <a:lnTo>
                    <a:pt x="2597" y="1501"/>
                  </a:lnTo>
                  <a:lnTo>
                    <a:pt x="2201" y="15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7"/>
            <p:cNvSpPr>
              <a:spLocks/>
            </p:cNvSpPr>
            <p:nvPr/>
          </p:nvSpPr>
          <p:spPr bwMode="auto">
            <a:xfrm>
              <a:off x="974725" y="358775"/>
              <a:ext cx="69850" cy="182562"/>
            </a:xfrm>
            <a:custGeom>
              <a:avLst/>
              <a:gdLst>
                <a:gd name="T0" fmla="*/ 0 w 572"/>
                <a:gd name="T1" fmla="*/ 0 h 1501"/>
                <a:gd name="T2" fmla="*/ 572 w 572"/>
                <a:gd name="T3" fmla="*/ 0 h 1501"/>
                <a:gd name="T4" fmla="*/ 572 w 572"/>
                <a:gd name="T5" fmla="*/ 186 h 1501"/>
                <a:gd name="T6" fmla="*/ 300 w 572"/>
                <a:gd name="T7" fmla="*/ 186 h 1501"/>
                <a:gd name="T8" fmla="*/ 300 w 572"/>
                <a:gd name="T9" fmla="*/ 1501 h 1501"/>
                <a:gd name="T10" fmla="*/ 0 w 572"/>
                <a:gd name="T11" fmla="*/ 1501 h 1501"/>
                <a:gd name="T12" fmla="*/ 0 w 572"/>
                <a:gd name="T13" fmla="*/ 0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2" h="1501">
                  <a:moveTo>
                    <a:pt x="0" y="0"/>
                  </a:moveTo>
                  <a:lnTo>
                    <a:pt x="572" y="0"/>
                  </a:lnTo>
                  <a:lnTo>
                    <a:pt x="572" y="186"/>
                  </a:lnTo>
                  <a:lnTo>
                    <a:pt x="300" y="186"/>
                  </a:lnTo>
                  <a:lnTo>
                    <a:pt x="300" y="1501"/>
                  </a:lnTo>
                  <a:lnTo>
                    <a:pt x="0" y="15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8"/>
            <p:cNvSpPr>
              <a:spLocks noEditPoints="1"/>
            </p:cNvSpPr>
            <p:nvPr/>
          </p:nvSpPr>
          <p:spPr bwMode="auto">
            <a:xfrm>
              <a:off x="1042988" y="358775"/>
              <a:ext cx="95250" cy="182562"/>
            </a:xfrm>
            <a:custGeom>
              <a:avLst/>
              <a:gdLst>
                <a:gd name="T0" fmla="*/ 0 w 785"/>
                <a:gd name="T1" fmla="*/ 1501 h 1501"/>
                <a:gd name="T2" fmla="*/ 294 w 785"/>
                <a:gd name="T3" fmla="*/ 1501 h 1501"/>
                <a:gd name="T4" fmla="*/ 322 w 785"/>
                <a:gd name="T5" fmla="*/ 1102 h 1501"/>
                <a:gd name="T6" fmla="*/ 463 w 785"/>
                <a:gd name="T7" fmla="*/ 1102 h 1501"/>
                <a:gd name="T8" fmla="*/ 491 w 785"/>
                <a:gd name="T9" fmla="*/ 1501 h 1501"/>
                <a:gd name="T10" fmla="*/ 785 w 785"/>
                <a:gd name="T11" fmla="*/ 1501 h 1501"/>
                <a:gd name="T12" fmla="*/ 628 w 785"/>
                <a:gd name="T13" fmla="*/ 0 h 1501"/>
                <a:gd name="T14" fmla="*/ 157 w 785"/>
                <a:gd name="T15" fmla="*/ 0 h 1501"/>
                <a:gd name="T16" fmla="*/ 0 w 785"/>
                <a:gd name="T17" fmla="*/ 1501 h 1501"/>
                <a:gd name="T18" fmla="*/ 332 w 785"/>
                <a:gd name="T19" fmla="*/ 937 h 1501"/>
                <a:gd name="T20" fmla="*/ 384 w 785"/>
                <a:gd name="T21" fmla="*/ 186 h 1501"/>
                <a:gd name="T22" fmla="*/ 401 w 785"/>
                <a:gd name="T23" fmla="*/ 186 h 1501"/>
                <a:gd name="T24" fmla="*/ 453 w 785"/>
                <a:gd name="T25" fmla="*/ 937 h 1501"/>
                <a:gd name="T26" fmla="*/ 332 w 785"/>
                <a:gd name="T27" fmla="*/ 937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5" h="1501">
                  <a:moveTo>
                    <a:pt x="0" y="1501"/>
                  </a:moveTo>
                  <a:lnTo>
                    <a:pt x="294" y="1501"/>
                  </a:lnTo>
                  <a:lnTo>
                    <a:pt x="322" y="1102"/>
                  </a:lnTo>
                  <a:lnTo>
                    <a:pt x="463" y="1102"/>
                  </a:lnTo>
                  <a:lnTo>
                    <a:pt x="491" y="1501"/>
                  </a:lnTo>
                  <a:lnTo>
                    <a:pt x="785" y="1501"/>
                  </a:lnTo>
                  <a:lnTo>
                    <a:pt x="628" y="0"/>
                  </a:lnTo>
                  <a:lnTo>
                    <a:pt x="157" y="0"/>
                  </a:lnTo>
                  <a:lnTo>
                    <a:pt x="0" y="1501"/>
                  </a:lnTo>
                  <a:close/>
                  <a:moveTo>
                    <a:pt x="332" y="937"/>
                  </a:moveTo>
                  <a:lnTo>
                    <a:pt x="384" y="186"/>
                  </a:lnTo>
                  <a:lnTo>
                    <a:pt x="401" y="186"/>
                  </a:lnTo>
                  <a:lnTo>
                    <a:pt x="453" y="937"/>
                  </a:lnTo>
                  <a:lnTo>
                    <a:pt x="332" y="9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9"/>
            <p:cNvSpPr>
              <a:spLocks/>
            </p:cNvSpPr>
            <p:nvPr/>
          </p:nvSpPr>
          <p:spPr bwMode="auto">
            <a:xfrm>
              <a:off x="1150938" y="358775"/>
              <a:ext cx="84137" cy="182562"/>
            </a:xfrm>
            <a:custGeom>
              <a:avLst/>
              <a:gdLst>
                <a:gd name="T0" fmla="*/ 300 w 695"/>
                <a:gd name="T1" fmla="*/ 975 h 1501"/>
                <a:gd name="T2" fmla="*/ 300 w 695"/>
                <a:gd name="T3" fmla="*/ 1258 h 1501"/>
                <a:gd name="T4" fmla="*/ 347 w 695"/>
                <a:gd name="T5" fmla="*/ 1307 h 1501"/>
                <a:gd name="T6" fmla="*/ 395 w 695"/>
                <a:gd name="T7" fmla="*/ 1258 h 1501"/>
                <a:gd name="T8" fmla="*/ 395 w 695"/>
                <a:gd name="T9" fmla="*/ 909 h 1501"/>
                <a:gd name="T10" fmla="*/ 275 w 695"/>
                <a:gd name="T11" fmla="*/ 810 h 1501"/>
                <a:gd name="T12" fmla="*/ 152 w 695"/>
                <a:gd name="T13" fmla="*/ 810 h 1501"/>
                <a:gd name="T14" fmla="*/ 152 w 695"/>
                <a:gd name="T15" fmla="*/ 645 h 1501"/>
                <a:gd name="T16" fmla="*/ 279 w 695"/>
                <a:gd name="T17" fmla="*/ 645 h 1501"/>
                <a:gd name="T18" fmla="*/ 395 w 695"/>
                <a:gd name="T19" fmla="*/ 534 h 1501"/>
                <a:gd name="T20" fmla="*/ 395 w 695"/>
                <a:gd name="T21" fmla="*/ 236 h 1501"/>
                <a:gd name="T22" fmla="*/ 347 w 695"/>
                <a:gd name="T23" fmla="*/ 186 h 1501"/>
                <a:gd name="T24" fmla="*/ 300 w 695"/>
                <a:gd name="T25" fmla="*/ 236 h 1501"/>
                <a:gd name="T26" fmla="*/ 300 w 695"/>
                <a:gd name="T27" fmla="*/ 480 h 1501"/>
                <a:gd name="T28" fmla="*/ 0 w 695"/>
                <a:gd name="T29" fmla="*/ 480 h 1501"/>
                <a:gd name="T30" fmla="*/ 0 w 695"/>
                <a:gd name="T31" fmla="*/ 268 h 1501"/>
                <a:gd name="T32" fmla="*/ 223 w 695"/>
                <a:gd name="T33" fmla="*/ 0 h 1501"/>
                <a:gd name="T34" fmla="*/ 472 w 695"/>
                <a:gd name="T35" fmla="*/ 0 h 1501"/>
                <a:gd name="T36" fmla="*/ 695 w 695"/>
                <a:gd name="T37" fmla="*/ 268 h 1501"/>
                <a:gd name="T38" fmla="*/ 695 w 695"/>
                <a:gd name="T39" fmla="*/ 508 h 1501"/>
                <a:gd name="T40" fmla="*/ 491 w 695"/>
                <a:gd name="T41" fmla="*/ 712 h 1501"/>
                <a:gd name="T42" fmla="*/ 491 w 695"/>
                <a:gd name="T43" fmla="*/ 727 h 1501"/>
                <a:gd name="T44" fmla="*/ 695 w 695"/>
                <a:gd name="T45" fmla="*/ 930 h 1501"/>
                <a:gd name="T46" fmla="*/ 695 w 695"/>
                <a:gd name="T47" fmla="*/ 1233 h 1501"/>
                <a:gd name="T48" fmla="*/ 472 w 695"/>
                <a:gd name="T49" fmla="*/ 1501 h 1501"/>
                <a:gd name="T50" fmla="*/ 223 w 695"/>
                <a:gd name="T51" fmla="*/ 1501 h 1501"/>
                <a:gd name="T52" fmla="*/ 0 w 695"/>
                <a:gd name="T53" fmla="*/ 1233 h 1501"/>
                <a:gd name="T54" fmla="*/ 0 w 695"/>
                <a:gd name="T55" fmla="*/ 975 h 1501"/>
                <a:gd name="T56" fmla="*/ 300 w 695"/>
                <a:gd name="T57" fmla="*/ 975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5" h="1501">
                  <a:moveTo>
                    <a:pt x="300" y="975"/>
                  </a:moveTo>
                  <a:lnTo>
                    <a:pt x="300" y="1258"/>
                  </a:lnTo>
                  <a:cubicBezTo>
                    <a:pt x="300" y="1297"/>
                    <a:pt x="330" y="1307"/>
                    <a:pt x="347" y="1307"/>
                  </a:cubicBezTo>
                  <a:cubicBezTo>
                    <a:pt x="375" y="1307"/>
                    <a:pt x="395" y="1284"/>
                    <a:pt x="395" y="1258"/>
                  </a:cubicBezTo>
                  <a:lnTo>
                    <a:pt x="395" y="909"/>
                  </a:lnTo>
                  <a:cubicBezTo>
                    <a:pt x="395" y="862"/>
                    <a:pt x="386" y="810"/>
                    <a:pt x="275" y="810"/>
                  </a:cubicBezTo>
                  <a:lnTo>
                    <a:pt x="152" y="810"/>
                  </a:lnTo>
                  <a:lnTo>
                    <a:pt x="152" y="645"/>
                  </a:lnTo>
                  <a:lnTo>
                    <a:pt x="279" y="645"/>
                  </a:lnTo>
                  <a:cubicBezTo>
                    <a:pt x="365" y="645"/>
                    <a:pt x="395" y="626"/>
                    <a:pt x="395" y="534"/>
                  </a:cubicBezTo>
                  <a:lnTo>
                    <a:pt x="395" y="236"/>
                  </a:lnTo>
                  <a:cubicBezTo>
                    <a:pt x="395" y="210"/>
                    <a:pt x="375" y="186"/>
                    <a:pt x="347" y="186"/>
                  </a:cubicBezTo>
                  <a:cubicBezTo>
                    <a:pt x="330" y="186"/>
                    <a:pt x="300" y="197"/>
                    <a:pt x="300" y="236"/>
                  </a:cubicBezTo>
                  <a:lnTo>
                    <a:pt x="300" y="480"/>
                  </a:lnTo>
                  <a:lnTo>
                    <a:pt x="0" y="480"/>
                  </a:lnTo>
                  <a:lnTo>
                    <a:pt x="0" y="268"/>
                  </a:lnTo>
                  <a:cubicBezTo>
                    <a:pt x="0" y="163"/>
                    <a:pt x="13" y="0"/>
                    <a:pt x="223" y="0"/>
                  </a:cubicBezTo>
                  <a:lnTo>
                    <a:pt x="472" y="0"/>
                  </a:lnTo>
                  <a:cubicBezTo>
                    <a:pt x="682" y="0"/>
                    <a:pt x="695" y="163"/>
                    <a:pt x="695" y="268"/>
                  </a:cubicBezTo>
                  <a:lnTo>
                    <a:pt x="695" y="508"/>
                  </a:lnTo>
                  <a:cubicBezTo>
                    <a:pt x="695" y="671"/>
                    <a:pt x="581" y="716"/>
                    <a:pt x="491" y="712"/>
                  </a:cubicBezTo>
                  <a:lnTo>
                    <a:pt x="491" y="727"/>
                  </a:lnTo>
                  <a:cubicBezTo>
                    <a:pt x="693" y="723"/>
                    <a:pt x="695" y="877"/>
                    <a:pt x="695" y="930"/>
                  </a:cubicBezTo>
                  <a:lnTo>
                    <a:pt x="695" y="1233"/>
                  </a:lnTo>
                  <a:cubicBezTo>
                    <a:pt x="695" y="1338"/>
                    <a:pt x="682" y="1501"/>
                    <a:pt x="472" y="1501"/>
                  </a:cubicBezTo>
                  <a:lnTo>
                    <a:pt x="223" y="1501"/>
                  </a:lnTo>
                  <a:cubicBezTo>
                    <a:pt x="13" y="1501"/>
                    <a:pt x="0" y="1338"/>
                    <a:pt x="0" y="1233"/>
                  </a:cubicBezTo>
                  <a:lnTo>
                    <a:pt x="0" y="975"/>
                  </a:lnTo>
                  <a:lnTo>
                    <a:pt x="300" y="9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10"/>
            <p:cNvSpPr>
              <a:spLocks/>
            </p:cNvSpPr>
            <p:nvPr/>
          </p:nvSpPr>
          <p:spPr bwMode="auto">
            <a:xfrm>
              <a:off x="1254125" y="358775"/>
              <a:ext cx="84137" cy="182562"/>
            </a:xfrm>
            <a:custGeom>
              <a:avLst/>
              <a:gdLst>
                <a:gd name="T0" fmla="*/ 0 w 694"/>
                <a:gd name="T1" fmla="*/ 0 h 1501"/>
                <a:gd name="T2" fmla="*/ 694 w 694"/>
                <a:gd name="T3" fmla="*/ 0 h 1501"/>
                <a:gd name="T4" fmla="*/ 694 w 694"/>
                <a:gd name="T5" fmla="*/ 1501 h 1501"/>
                <a:gd name="T6" fmla="*/ 394 w 694"/>
                <a:gd name="T7" fmla="*/ 1501 h 1501"/>
                <a:gd name="T8" fmla="*/ 394 w 694"/>
                <a:gd name="T9" fmla="*/ 186 h 1501"/>
                <a:gd name="T10" fmla="*/ 300 w 694"/>
                <a:gd name="T11" fmla="*/ 186 h 1501"/>
                <a:gd name="T12" fmla="*/ 300 w 694"/>
                <a:gd name="T13" fmla="*/ 1501 h 1501"/>
                <a:gd name="T14" fmla="*/ 0 w 694"/>
                <a:gd name="T15" fmla="*/ 1501 h 1501"/>
                <a:gd name="T16" fmla="*/ 0 w 694"/>
                <a:gd name="T17" fmla="*/ 0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4" h="1501">
                  <a:moveTo>
                    <a:pt x="0" y="0"/>
                  </a:moveTo>
                  <a:lnTo>
                    <a:pt x="694" y="0"/>
                  </a:lnTo>
                  <a:lnTo>
                    <a:pt x="694" y="1501"/>
                  </a:lnTo>
                  <a:lnTo>
                    <a:pt x="394" y="1501"/>
                  </a:lnTo>
                  <a:lnTo>
                    <a:pt x="394" y="186"/>
                  </a:lnTo>
                  <a:lnTo>
                    <a:pt x="300" y="186"/>
                  </a:lnTo>
                  <a:lnTo>
                    <a:pt x="300" y="1501"/>
                  </a:lnTo>
                  <a:lnTo>
                    <a:pt x="0" y="15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11"/>
            <p:cNvSpPr>
              <a:spLocks noEditPoints="1"/>
            </p:cNvSpPr>
            <p:nvPr/>
          </p:nvSpPr>
          <p:spPr bwMode="auto">
            <a:xfrm>
              <a:off x="1360488" y="358775"/>
              <a:ext cx="84137" cy="182562"/>
            </a:xfrm>
            <a:custGeom>
              <a:avLst/>
              <a:gdLst>
                <a:gd name="T0" fmla="*/ 0 w 694"/>
                <a:gd name="T1" fmla="*/ 1501 h 1501"/>
                <a:gd name="T2" fmla="*/ 300 w 694"/>
                <a:gd name="T3" fmla="*/ 1501 h 1501"/>
                <a:gd name="T4" fmla="*/ 300 w 694"/>
                <a:gd name="T5" fmla="*/ 990 h 1501"/>
                <a:gd name="T6" fmla="*/ 471 w 694"/>
                <a:gd name="T7" fmla="*/ 990 h 1501"/>
                <a:gd name="T8" fmla="*/ 694 w 694"/>
                <a:gd name="T9" fmla="*/ 723 h 1501"/>
                <a:gd name="T10" fmla="*/ 694 w 694"/>
                <a:gd name="T11" fmla="*/ 268 h 1501"/>
                <a:gd name="T12" fmla="*/ 471 w 694"/>
                <a:gd name="T13" fmla="*/ 0 h 1501"/>
                <a:gd name="T14" fmla="*/ 0 w 694"/>
                <a:gd name="T15" fmla="*/ 0 h 1501"/>
                <a:gd name="T16" fmla="*/ 0 w 694"/>
                <a:gd name="T17" fmla="*/ 1501 h 1501"/>
                <a:gd name="T18" fmla="*/ 300 w 694"/>
                <a:gd name="T19" fmla="*/ 826 h 1501"/>
                <a:gd name="T20" fmla="*/ 300 w 694"/>
                <a:gd name="T21" fmla="*/ 186 h 1501"/>
                <a:gd name="T22" fmla="*/ 338 w 694"/>
                <a:gd name="T23" fmla="*/ 186 h 1501"/>
                <a:gd name="T24" fmla="*/ 394 w 694"/>
                <a:gd name="T25" fmla="*/ 261 h 1501"/>
                <a:gd name="T26" fmla="*/ 394 w 694"/>
                <a:gd name="T27" fmla="*/ 750 h 1501"/>
                <a:gd name="T28" fmla="*/ 338 w 694"/>
                <a:gd name="T29" fmla="*/ 826 h 1501"/>
                <a:gd name="T30" fmla="*/ 300 w 694"/>
                <a:gd name="T31" fmla="*/ 826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4" h="1501">
                  <a:moveTo>
                    <a:pt x="0" y="1501"/>
                  </a:moveTo>
                  <a:lnTo>
                    <a:pt x="300" y="1501"/>
                  </a:lnTo>
                  <a:lnTo>
                    <a:pt x="300" y="990"/>
                  </a:lnTo>
                  <a:lnTo>
                    <a:pt x="471" y="990"/>
                  </a:lnTo>
                  <a:cubicBezTo>
                    <a:pt x="681" y="990"/>
                    <a:pt x="694" y="828"/>
                    <a:pt x="694" y="723"/>
                  </a:cubicBezTo>
                  <a:lnTo>
                    <a:pt x="694" y="268"/>
                  </a:lnTo>
                  <a:cubicBezTo>
                    <a:pt x="694" y="163"/>
                    <a:pt x="681" y="0"/>
                    <a:pt x="471" y="0"/>
                  </a:cubicBezTo>
                  <a:lnTo>
                    <a:pt x="0" y="0"/>
                  </a:lnTo>
                  <a:lnTo>
                    <a:pt x="0" y="1501"/>
                  </a:lnTo>
                  <a:close/>
                  <a:moveTo>
                    <a:pt x="300" y="826"/>
                  </a:moveTo>
                  <a:lnTo>
                    <a:pt x="300" y="186"/>
                  </a:lnTo>
                  <a:lnTo>
                    <a:pt x="338" y="186"/>
                  </a:lnTo>
                  <a:cubicBezTo>
                    <a:pt x="371" y="186"/>
                    <a:pt x="394" y="214"/>
                    <a:pt x="394" y="261"/>
                  </a:cubicBezTo>
                  <a:lnTo>
                    <a:pt x="394" y="750"/>
                  </a:lnTo>
                  <a:cubicBezTo>
                    <a:pt x="394" y="798"/>
                    <a:pt x="371" y="826"/>
                    <a:pt x="338" y="826"/>
                  </a:cubicBezTo>
                  <a:lnTo>
                    <a:pt x="300" y="8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12"/>
            <p:cNvSpPr>
              <a:spLocks noEditPoints="1"/>
            </p:cNvSpPr>
            <p:nvPr/>
          </p:nvSpPr>
          <p:spPr bwMode="auto">
            <a:xfrm>
              <a:off x="1462088" y="358775"/>
              <a:ext cx="84137" cy="182562"/>
            </a:xfrm>
            <a:custGeom>
              <a:avLst/>
              <a:gdLst>
                <a:gd name="T0" fmla="*/ 0 w 695"/>
                <a:gd name="T1" fmla="*/ 1233 h 1501"/>
                <a:gd name="T2" fmla="*/ 223 w 695"/>
                <a:gd name="T3" fmla="*/ 1501 h 1501"/>
                <a:gd name="T4" fmla="*/ 472 w 695"/>
                <a:gd name="T5" fmla="*/ 1501 h 1501"/>
                <a:gd name="T6" fmla="*/ 695 w 695"/>
                <a:gd name="T7" fmla="*/ 1233 h 1501"/>
                <a:gd name="T8" fmla="*/ 695 w 695"/>
                <a:gd name="T9" fmla="*/ 268 h 1501"/>
                <a:gd name="T10" fmla="*/ 472 w 695"/>
                <a:gd name="T11" fmla="*/ 0 h 1501"/>
                <a:gd name="T12" fmla="*/ 223 w 695"/>
                <a:gd name="T13" fmla="*/ 0 h 1501"/>
                <a:gd name="T14" fmla="*/ 0 w 695"/>
                <a:gd name="T15" fmla="*/ 268 h 1501"/>
                <a:gd name="T16" fmla="*/ 0 w 695"/>
                <a:gd name="T17" fmla="*/ 1233 h 1501"/>
                <a:gd name="T18" fmla="*/ 394 w 695"/>
                <a:gd name="T19" fmla="*/ 1258 h 1501"/>
                <a:gd name="T20" fmla="*/ 347 w 695"/>
                <a:gd name="T21" fmla="*/ 1307 h 1501"/>
                <a:gd name="T22" fmla="*/ 300 w 695"/>
                <a:gd name="T23" fmla="*/ 1258 h 1501"/>
                <a:gd name="T24" fmla="*/ 300 w 695"/>
                <a:gd name="T25" fmla="*/ 236 h 1501"/>
                <a:gd name="T26" fmla="*/ 347 w 695"/>
                <a:gd name="T27" fmla="*/ 186 h 1501"/>
                <a:gd name="T28" fmla="*/ 394 w 695"/>
                <a:gd name="T29" fmla="*/ 236 h 1501"/>
                <a:gd name="T30" fmla="*/ 394 w 695"/>
                <a:gd name="T31" fmla="*/ 1258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5" h="1501">
                  <a:moveTo>
                    <a:pt x="0" y="1233"/>
                  </a:moveTo>
                  <a:cubicBezTo>
                    <a:pt x="0" y="1338"/>
                    <a:pt x="13" y="1501"/>
                    <a:pt x="223" y="1501"/>
                  </a:cubicBezTo>
                  <a:lnTo>
                    <a:pt x="472" y="1501"/>
                  </a:lnTo>
                  <a:cubicBezTo>
                    <a:pt x="682" y="1501"/>
                    <a:pt x="695" y="1338"/>
                    <a:pt x="695" y="1233"/>
                  </a:cubicBezTo>
                  <a:lnTo>
                    <a:pt x="695" y="268"/>
                  </a:lnTo>
                  <a:cubicBezTo>
                    <a:pt x="695" y="163"/>
                    <a:pt x="682" y="0"/>
                    <a:pt x="472" y="0"/>
                  </a:cubicBezTo>
                  <a:lnTo>
                    <a:pt x="223" y="0"/>
                  </a:lnTo>
                  <a:cubicBezTo>
                    <a:pt x="13" y="0"/>
                    <a:pt x="0" y="163"/>
                    <a:pt x="0" y="268"/>
                  </a:cubicBezTo>
                  <a:lnTo>
                    <a:pt x="0" y="1233"/>
                  </a:lnTo>
                  <a:close/>
                  <a:moveTo>
                    <a:pt x="394" y="1258"/>
                  </a:moveTo>
                  <a:cubicBezTo>
                    <a:pt x="394" y="1284"/>
                    <a:pt x="375" y="1307"/>
                    <a:pt x="347" y="1307"/>
                  </a:cubicBezTo>
                  <a:cubicBezTo>
                    <a:pt x="330" y="1307"/>
                    <a:pt x="300" y="1297"/>
                    <a:pt x="300" y="1258"/>
                  </a:cubicBezTo>
                  <a:lnTo>
                    <a:pt x="300" y="236"/>
                  </a:lnTo>
                  <a:cubicBezTo>
                    <a:pt x="300" y="197"/>
                    <a:pt x="330" y="186"/>
                    <a:pt x="347" y="186"/>
                  </a:cubicBezTo>
                  <a:cubicBezTo>
                    <a:pt x="375" y="186"/>
                    <a:pt x="394" y="210"/>
                    <a:pt x="394" y="236"/>
                  </a:cubicBezTo>
                  <a:lnTo>
                    <a:pt x="394" y="12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13"/>
            <p:cNvSpPr>
              <a:spLocks/>
            </p:cNvSpPr>
            <p:nvPr/>
          </p:nvSpPr>
          <p:spPr bwMode="auto">
            <a:xfrm>
              <a:off x="1565275" y="358775"/>
              <a:ext cx="142875" cy="182562"/>
            </a:xfrm>
            <a:custGeom>
              <a:avLst/>
              <a:gdLst>
                <a:gd name="T0" fmla="*/ 780 w 1171"/>
                <a:gd name="T1" fmla="*/ 0 h 1501"/>
                <a:gd name="T2" fmla="*/ 1171 w 1171"/>
                <a:gd name="T3" fmla="*/ 0 h 1501"/>
                <a:gd name="T4" fmla="*/ 1171 w 1171"/>
                <a:gd name="T5" fmla="*/ 1501 h 1501"/>
                <a:gd name="T6" fmla="*/ 870 w 1171"/>
                <a:gd name="T7" fmla="*/ 1501 h 1501"/>
                <a:gd name="T8" fmla="*/ 870 w 1171"/>
                <a:gd name="T9" fmla="*/ 560 h 1501"/>
                <a:gd name="T10" fmla="*/ 860 w 1171"/>
                <a:gd name="T11" fmla="*/ 560 h 1501"/>
                <a:gd name="T12" fmla="*/ 705 w 1171"/>
                <a:gd name="T13" fmla="*/ 1501 h 1501"/>
                <a:gd name="T14" fmla="*/ 465 w 1171"/>
                <a:gd name="T15" fmla="*/ 1501 h 1501"/>
                <a:gd name="T16" fmla="*/ 311 w 1171"/>
                <a:gd name="T17" fmla="*/ 560 h 1501"/>
                <a:gd name="T18" fmla="*/ 300 w 1171"/>
                <a:gd name="T19" fmla="*/ 560 h 1501"/>
                <a:gd name="T20" fmla="*/ 300 w 1171"/>
                <a:gd name="T21" fmla="*/ 1501 h 1501"/>
                <a:gd name="T22" fmla="*/ 0 w 1171"/>
                <a:gd name="T23" fmla="*/ 1501 h 1501"/>
                <a:gd name="T24" fmla="*/ 0 w 1171"/>
                <a:gd name="T25" fmla="*/ 0 h 1501"/>
                <a:gd name="T26" fmla="*/ 390 w 1171"/>
                <a:gd name="T27" fmla="*/ 0 h 1501"/>
                <a:gd name="T28" fmla="*/ 585 w 1171"/>
                <a:gd name="T29" fmla="*/ 1055 h 1501"/>
                <a:gd name="T30" fmla="*/ 780 w 1171"/>
                <a:gd name="T31" fmla="*/ 0 h 1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1" h="1501">
                  <a:moveTo>
                    <a:pt x="780" y="0"/>
                  </a:moveTo>
                  <a:lnTo>
                    <a:pt x="1171" y="0"/>
                  </a:lnTo>
                  <a:lnTo>
                    <a:pt x="1171" y="1501"/>
                  </a:lnTo>
                  <a:lnTo>
                    <a:pt x="870" y="1501"/>
                  </a:lnTo>
                  <a:lnTo>
                    <a:pt x="870" y="560"/>
                  </a:lnTo>
                  <a:lnTo>
                    <a:pt x="860" y="560"/>
                  </a:lnTo>
                  <a:lnTo>
                    <a:pt x="705" y="1501"/>
                  </a:lnTo>
                  <a:lnTo>
                    <a:pt x="465" y="1501"/>
                  </a:lnTo>
                  <a:lnTo>
                    <a:pt x="311" y="560"/>
                  </a:lnTo>
                  <a:lnTo>
                    <a:pt x="300" y="560"/>
                  </a:lnTo>
                  <a:lnTo>
                    <a:pt x="300" y="1501"/>
                  </a:lnTo>
                  <a:lnTo>
                    <a:pt x="0" y="1501"/>
                  </a:lnTo>
                  <a:lnTo>
                    <a:pt x="0" y="0"/>
                  </a:lnTo>
                  <a:lnTo>
                    <a:pt x="390" y="0"/>
                  </a:lnTo>
                  <a:lnTo>
                    <a:pt x="585" y="1055"/>
                  </a:lnTo>
                  <a:lnTo>
                    <a:pt x="7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974725" y="598488"/>
              <a:ext cx="733425" cy="125412"/>
            </a:xfrm>
            <a:custGeom>
              <a:avLst/>
              <a:gdLst>
                <a:gd name="T0" fmla="*/ 6025 w 6025"/>
                <a:gd name="T1" fmla="*/ 1034 h 1034"/>
                <a:gd name="T2" fmla="*/ 0 w 6025"/>
                <a:gd name="T3" fmla="*/ 0 h 1034"/>
                <a:gd name="T4" fmla="*/ 351 w 6025"/>
                <a:gd name="T5" fmla="*/ 717 h 1034"/>
                <a:gd name="T6" fmla="*/ 457 w 6025"/>
                <a:gd name="T7" fmla="*/ 639 h 1034"/>
                <a:gd name="T8" fmla="*/ 351 w 6025"/>
                <a:gd name="T9" fmla="*/ 559 h 1034"/>
                <a:gd name="T10" fmla="*/ 5446 w 6025"/>
                <a:gd name="T11" fmla="*/ 397 h 1034"/>
                <a:gd name="T12" fmla="*/ 5818 w 6025"/>
                <a:gd name="T13" fmla="*/ 358 h 1034"/>
                <a:gd name="T14" fmla="*/ 5732 w 6025"/>
                <a:gd name="T15" fmla="*/ 502 h 1034"/>
                <a:gd name="T16" fmla="*/ 5642 w 6025"/>
                <a:gd name="T17" fmla="*/ 843 h 1034"/>
                <a:gd name="T18" fmla="*/ 5583 w 6025"/>
                <a:gd name="T19" fmla="*/ 643 h 1034"/>
                <a:gd name="T20" fmla="*/ 5690 w 6025"/>
                <a:gd name="T21" fmla="*/ 643 h 1034"/>
                <a:gd name="T22" fmla="*/ 5603 w 6025"/>
                <a:gd name="T23" fmla="*/ 561 h 1034"/>
                <a:gd name="T24" fmla="*/ 5639 w 6025"/>
                <a:gd name="T25" fmla="*/ 450 h 1034"/>
                <a:gd name="T26" fmla="*/ 5633 w 6025"/>
                <a:gd name="T27" fmla="*/ 305 h 1034"/>
                <a:gd name="T28" fmla="*/ 5446 w 6025"/>
                <a:gd name="T29" fmla="*/ 397 h 1034"/>
                <a:gd name="T30" fmla="*/ 4829 w 6025"/>
                <a:gd name="T31" fmla="*/ 319 h 1034"/>
                <a:gd name="T32" fmla="*/ 4789 w 6025"/>
                <a:gd name="T33" fmla="*/ 592 h 1034"/>
                <a:gd name="T34" fmla="*/ 4921 w 6025"/>
                <a:gd name="T35" fmla="*/ 208 h 1034"/>
                <a:gd name="T36" fmla="*/ 4911 w 6025"/>
                <a:gd name="T37" fmla="*/ 829 h 1034"/>
                <a:gd name="T38" fmla="*/ 4775 w 6025"/>
                <a:gd name="T39" fmla="*/ 704 h 1034"/>
                <a:gd name="T40" fmla="*/ 4607 w 6025"/>
                <a:gd name="T41" fmla="*/ 829 h 1034"/>
                <a:gd name="T42" fmla="*/ 4921 w 6025"/>
                <a:gd name="T43" fmla="*/ 208 h 1034"/>
                <a:gd name="T44" fmla="*/ 4194 w 6025"/>
                <a:gd name="T45" fmla="*/ 325 h 1034"/>
                <a:gd name="T46" fmla="*/ 3996 w 6025"/>
                <a:gd name="T47" fmla="*/ 829 h 1034"/>
                <a:gd name="T48" fmla="*/ 3847 w 6025"/>
                <a:gd name="T49" fmla="*/ 208 h 1034"/>
                <a:gd name="T50" fmla="*/ 3081 w 6025"/>
                <a:gd name="T51" fmla="*/ 208 h 1034"/>
                <a:gd name="T52" fmla="*/ 3059 w 6025"/>
                <a:gd name="T53" fmla="*/ 598 h 1034"/>
                <a:gd name="T54" fmla="*/ 3186 w 6025"/>
                <a:gd name="T55" fmla="*/ 208 h 1034"/>
                <a:gd name="T56" fmla="*/ 3329 w 6025"/>
                <a:gd name="T57" fmla="*/ 829 h 1034"/>
                <a:gd name="T58" fmla="*/ 3186 w 6025"/>
                <a:gd name="T59" fmla="*/ 684 h 1034"/>
                <a:gd name="T60" fmla="*/ 3213 w 6025"/>
                <a:gd name="T61" fmla="*/ 451 h 1034"/>
                <a:gd name="T62" fmla="*/ 2938 w 6025"/>
                <a:gd name="T63" fmla="*/ 829 h 1034"/>
                <a:gd name="T64" fmla="*/ 3081 w 6025"/>
                <a:gd name="T65" fmla="*/ 208 h 1034"/>
                <a:gd name="T66" fmla="*/ 2173 w 6025"/>
                <a:gd name="T67" fmla="*/ 362 h 1034"/>
                <a:gd name="T68" fmla="*/ 2151 w 6025"/>
                <a:gd name="T69" fmla="*/ 598 h 1034"/>
                <a:gd name="T70" fmla="*/ 2420 w 6025"/>
                <a:gd name="T71" fmla="*/ 208 h 1034"/>
                <a:gd name="T72" fmla="*/ 2278 w 6025"/>
                <a:gd name="T73" fmla="*/ 829 h 1034"/>
                <a:gd name="T74" fmla="*/ 2305 w 6025"/>
                <a:gd name="T75" fmla="*/ 451 h 1034"/>
                <a:gd name="T76" fmla="*/ 2176 w 6025"/>
                <a:gd name="T77" fmla="*/ 829 h 1034"/>
                <a:gd name="T78" fmla="*/ 2030 w 6025"/>
                <a:gd name="T79" fmla="*/ 208 h 1034"/>
                <a:gd name="T80" fmla="*/ 1265 w 6025"/>
                <a:gd name="T81" fmla="*/ 447 h 1034"/>
                <a:gd name="T82" fmla="*/ 1363 w 6025"/>
                <a:gd name="T83" fmla="*/ 208 h 1034"/>
                <a:gd name="T84" fmla="*/ 1512 w 6025"/>
                <a:gd name="T85" fmla="*/ 829 h 1034"/>
                <a:gd name="T86" fmla="*/ 1363 w 6025"/>
                <a:gd name="T87" fmla="*/ 565 h 1034"/>
                <a:gd name="T88" fmla="*/ 1265 w 6025"/>
                <a:gd name="T89" fmla="*/ 829 h 1034"/>
                <a:gd name="T90" fmla="*/ 1115 w 6025"/>
                <a:gd name="T91" fmla="*/ 208 h 1034"/>
                <a:gd name="T92" fmla="*/ 1265 w 6025"/>
                <a:gd name="T93" fmla="*/ 447 h 1034"/>
                <a:gd name="T94" fmla="*/ 395 w 6025"/>
                <a:gd name="T95" fmla="*/ 447 h 1034"/>
                <a:gd name="T96" fmla="*/ 395 w 6025"/>
                <a:gd name="T97" fmla="*/ 319 h 1034"/>
                <a:gd name="T98" fmla="*/ 351 w 6025"/>
                <a:gd name="T99" fmla="*/ 447 h 1034"/>
                <a:gd name="T100" fmla="*/ 445 w 6025"/>
                <a:gd name="T101" fmla="*/ 208 h 1034"/>
                <a:gd name="T102" fmla="*/ 513 w 6025"/>
                <a:gd name="T103" fmla="*/ 495 h 1034"/>
                <a:gd name="T104" fmla="*/ 415 w 6025"/>
                <a:gd name="T105" fmla="*/ 829 h 1034"/>
                <a:gd name="T106" fmla="*/ 206 w 6025"/>
                <a:gd name="T107" fmla="*/ 208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25" h="1034">
                  <a:moveTo>
                    <a:pt x="0" y="1034"/>
                  </a:moveTo>
                  <a:lnTo>
                    <a:pt x="6025" y="1034"/>
                  </a:lnTo>
                  <a:lnTo>
                    <a:pt x="6025" y="0"/>
                  </a:lnTo>
                  <a:lnTo>
                    <a:pt x="0" y="0"/>
                  </a:lnTo>
                  <a:lnTo>
                    <a:pt x="0" y="1034"/>
                  </a:lnTo>
                  <a:close/>
                  <a:moveTo>
                    <a:pt x="351" y="717"/>
                  </a:moveTo>
                  <a:lnTo>
                    <a:pt x="384" y="717"/>
                  </a:lnTo>
                  <a:cubicBezTo>
                    <a:pt x="441" y="717"/>
                    <a:pt x="457" y="695"/>
                    <a:pt x="457" y="639"/>
                  </a:cubicBezTo>
                  <a:cubicBezTo>
                    <a:pt x="457" y="587"/>
                    <a:pt x="441" y="559"/>
                    <a:pt x="388" y="559"/>
                  </a:cubicBezTo>
                  <a:lnTo>
                    <a:pt x="351" y="559"/>
                  </a:lnTo>
                  <a:lnTo>
                    <a:pt x="351" y="717"/>
                  </a:lnTo>
                  <a:close/>
                  <a:moveTo>
                    <a:pt x="5446" y="397"/>
                  </a:moveTo>
                  <a:cubicBezTo>
                    <a:pt x="5446" y="268"/>
                    <a:pt x="5526" y="194"/>
                    <a:pt x="5633" y="194"/>
                  </a:cubicBezTo>
                  <a:cubicBezTo>
                    <a:pt x="5752" y="194"/>
                    <a:pt x="5818" y="271"/>
                    <a:pt x="5818" y="358"/>
                  </a:cubicBezTo>
                  <a:cubicBezTo>
                    <a:pt x="5818" y="435"/>
                    <a:pt x="5793" y="474"/>
                    <a:pt x="5730" y="502"/>
                  </a:cubicBezTo>
                  <a:lnTo>
                    <a:pt x="5732" y="502"/>
                  </a:lnTo>
                  <a:cubicBezTo>
                    <a:pt x="5795" y="525"/>
                    <a:pt x="5840" y="551"/>
                    <a:pt x="5840" y="663"/>
                  </a:cubicBezTo>
                  <a:cubicBezTo>
                    <a:pt x="5840" y="785"/>
                    <a:pt x="5761" y="843"/>
                    <a:pt x="5642" y="843"/>
                  </a:cubicBezTo>
                  <a:cubicBezTo>
                    <a:pt x="5550" y="843"/>
                    <a:pt x="5446" y="803"/>
                    <a:pt x="5446" y="643"/>
                  </a:cubicBezTo>
                  <a:lnTo>
                    <a:pt x="5583" y="643"/>
                  </a:lnTo>
                  <a:cubicBezTo>
                    <a:pt x="5583" y="712"/>
                    <a:pt x="5603" y="732"/>
                    <a:pt x="5636" y="732"/>
                  </a:cubicBezTo>
                  <a:cubicBezTo>
                    <a:pt x="5675" y="732"/>
                    <a:pt x="5690" y="712"/>
                    <a:pt x="5690" y="643"/>
                  </a:cubicBezTo>
                  <a:cubicBezTo>
                    <a:pt x="5690" y="585"/>
                    <a:pt x="5672" y="561"/>
                    <a:pt x="5625" y="561"/>
                  </a:cubicBezTo>
                  <a:lnTo>
                    <a:pt x="5603" y="561"/>
                  </a:lnTo>
                  <a:lnTo>
                    <a:pt x="5603" y="450"/>
                  </a:lnTo>
                  <a:lnTo>
                    <a:pt x="5639" y="450"/>
                  </a:lnTo>
                  <a:cubicBezTo>
                    <a:pt x="5660" y="450"/>
                    <a:pt x="5684" y="426"/>
                    <a:pt x="5684" y="381"/>
                  </a:cubicBezTo>
                  <a:cubicBezTo>
                    <a:pt x="5684" y="335"/>
                    <a:pt x="5669" y="305"/>
                    <a:pt x="5633" y="305"/>
                  </a:cubicBezTo>
                  <a:cubicBezTo>
                    <a:pt x="5595" y="305"/>
                    <a:pt x="5583" y="333"/>
                    <a:pt x="5583" y="397"/>
                  </a:cubicBezTo>
                  <a:lnTo>
                    <a:pt x="5446" y="397"/>
                  </a:lnTo>
                  <a:close/>
                  <a:moveTo>
                    <a:pt x="4869" y="592"/>
                  </a:moveTo>
                  <a:lnTo>
                    <a:pt x="4829" y="319"/>
                  </a:lnTo>
                  <a:lnTo>
                    <a:pt x="4828" y="319"/>
                  </a:lnTo>
                  <a:lnTo>
                    <a:pt x="4789" y="592"/>
                  </a:lnTo>
                  <a:lnTo>
                    <a:pt x="4869" y="592"/>
                  </a:lnTo>
                  <a:close/>
                  <a:moveTo>
                    <a:pt x="4921" y="208"/>
                  </a:moveTo>
                  <a:lnTo>
                    <a:pt x="5058" y="829"/>
                  </a:lnTo>
                  <a:lnTo>
                    <a:pt x="4911" y="829"/>
                  </a:lnTo>
                  <a:lnTo>
                    <a:pt x="4889" y="704"/>
                  </a:lnTo>
                  <a:lnTo>
                    <a:pt x="4775" y="704"/>
                  </a:lnTo>
                  <a:lnTo>
                    <a:pt x="4756" y="829"/>
                  </a:lnTo>
                  <a:lnTo>
                    <a:pt x="4607" y="829"/>
                  </a:lnTo>
                  <a:lnTo>
                    <a:pt x="4742" y="208"/>
                  </a:lnTo>
                  <a:lnTo>
                    <a:pt x="4921" y="208"/>
                  </a:lnTo>
                  <a:close/>
                  <a:moveTo>
                    <a:pt x="4194" y="208"/>
                  </a:moveTo>
                  <a:lnTo>
                    <a:pt x="4194" y="325"/>
                  </a:lnTo>
                  <a:lnTo>
                    <a:pt x="3996" y="325"/>
                  </a:lnTo>
                  <a:lnTo>
                    <a:pt x="3996" y="829"/>
                  </a:lnTo>
                  <a:lnTo>
                    <a:pt x="3847" y="829"/>
                  </a:lnTo>
                  <a:lnTo>
                    <a:pt x="3847" y="208"/>
                  </a:lnTo>
                  <a:lnTo>
                    <a:pt x="4194" y="208"/>
                  </a:lnTo>
                  <a:close/>
                  <a:moveTo>
                    <a:pt x="3081" y="208"/>
                  </a:moveTo>
                  <a:lnTo>
                    <a:pt x="3081" y="362"/>
                  </a:lnTo>
                  <a:cubicBezTo>
                    <a:pt x="3081" y="430"/>
                    <a:pt x="3062" y="529"/>
                    <a:pt x="3059" y="598"/>
                  </a:cubicBezTo>
                  <a:lnTo>
                    <a:pt x="3060" y="598"/>
                  </a:lnTo>
                  <a:lnTo>
                    <a:pt x="3186" y="208"/>
                  </a:lnTo>
                  <a:lnTo>
                    <a:pt x="3329" y="208"/>
                  </a:lnTo>
                  <a:lnTo>
                    <a:pt x="3329" y="829"/>
                  </a:lnTo>
                  <a:lnTo>
                    <a:pt x="3186" y="829"/>
                  </a:lnTo>
                  <a:lnTo>
                    <a:pt x="3186" y="684"/>
                  </a:lnTo>
                  <a:cubicBezTo>
                    <a:pt x="3186" y="618"/>
                    <a:pt x="3207" y="516"/>
                    <a:pt x="3213" y="451"/>
                  </a:cubicBezTo>
                  <a:lnTo>
                    <a:pt x="3213" y="451"/>
                  </a:lnTo>
                  <a:lnTo>
                    <a:pt x="3084" y="829"/>
                  </a:lnTo>
                  <a:lnTo>
                    <a:pt x="2938" y="829"/>
                  </a:lnTo>
                  <a:lnTo>
                    <a:pt x="2938" y="208"/>
                  </a:lnTo>
                  <a:lnTo>
                    <a:pt x="3081" y="208"/>
                  </a:lnTo>
                  <a:close/>
                  <a:moveTo>
                    <a:pt x="2173" y="208"/>
                  </a:moveTo>
                  <a:lnTo>
                    <a:pt x="2173" y="362"/>
                  </a:lnTo>
                  <a:cubicBezTo>
                    <a:pt x="2173" y="430"/>
                    <a:pt x="2154" y="529"/>
                    <a:pt x="2151" y="598"/>
                  </a:cubicBezTo>
                  <a:lnTo>
                    <a:pt x="2151" y="598"/>
                  </a:lnTo>
                  <a:lnTo>
                    <a:pt x="2278" y="208"/>
                  </a:lnTo>
                  <a:lnTo>
                    <a:pt x="2420" y="208"/>
                  </a:lnTo>
                  <a:lnTo>
                    <a:pt x="2420" y="829"/>
                  </a:lnTo>
                  <a:lnTo>
                    <a:pt x="2278" y="829"/>
                  </a:lnTo>
                  <a:lnTo>
                    <a:pt x="2278" y="684"/>
                  </a:lnTo>
                  <a:cubicBezTo>
                    <a:pt x="2278" y="618"/>
                    <a:pt x="2298" y="516"/>
                    <a:pt x="2305" y="451"/>
                  </a:cubicBezTo>
                  <a:lnTo>
                    <a:pt x="2305" y="451"/>
                  </a:lnTo>
                  <a:lnTo>
                    <a:pt x="2176" y="829"/>
                  </a:lnTo>
                  <a:lnTo>
                    <a:pt x="2030" y="829"/>
                  </a:lnTo>
                  <a:lnTo>
                    <a:pt x="2030" y="208"/>
                  </a:lnTo>
                  <a:lnTo>
                    <a:pt x="2173" y="208"/>
                  </a:lnTo>
                  <a:close/>
                  <a:moveTo>
                    <a:pt x="1265" y="447"/>
                  </a:moveTo>
                  <a:lnTo>
                    <a:pt x="1363" y="447"/>
                  </a:lnTo>
                  <a:lnTo>
                    <a:pt x="1363" y="208"/>
                  </a:lnTo>
                  <a:lnTo>
                    <a:pt x="1512" y="208"/>
                  </a:lnTo>
                  <a:lnTo>
                    <a:pt x="1512" y="829"/>
                  </a:lnTo>
                  <a:lnTo>
                    <a:pt x="1363" y="829"/>
                  </a:lnTo>
                  <a:lnTo>
                    <a:pt x="1363" y="565"/>
                  </a:lnTo>
                  <a:lnTo>
                    <a:pt x="1265" y="565"/>
                  </a:lnTo>
                  <a:lnTo>
                    <a:pt x="1265" y="829"/>
                  </a:lnTo>
                  <a:lnTo>
                    <a:pt x="1115" y="829"/>
                  </a:lnTo>
                  <a:lnTo>
                    <a:pt x="1115" y="208"/>
                  </a:lnTo>
                  <a:lnTo>
                    <a:pt x="1265" y="208"/>
                  </a:lnTo>
                  <a:lnTo>
                    <a:pt x="1265" y="447"/>
                  </a:lnTo>
                  <a:close/>
                  <a:moveTo>
                    <a:pt x="351" y="447"/>
                  </a:moveTo>
                  <a:lnTo>
                    <a:pt x="395" y="447"/>
                  </a:lnTo>
                  <a:cubicBezTo>
                    <a:pt x="437" y="447"/>
                    <a:pt x="454" y="426"/>
                    <a:pt x="454" y="377"/>
                  </a:cubicBezTo>
                  <a:cubicBezTo>
                    <a:pt x="454" y="341"/>
                    <a:pt x="437" y="319"/>
                    <a:pt x="395" y="319"/>
                  </a:cubicBezTo>
                  <a:lnTo>
                    <a:pt x="351" y="319"/>
                  </a:lnTo>
                  <a:lnTo>
                    <a:pt x="351" y="447"/>
                  </a:lnTo>
                  <a:close/>
                  <a:moveTo>
                    <a:pt x="206" y="208"/>
                  </a:moveTo>
                  <a:lnTo>
                    <a:pt x="445" y="208"/>
                  </a:lnTo>
                  <a:cubicBezTo>
                    <a:pt x="518" y="208"/>
                    <a:pt x="598" y="252"/>
                    <a:pt x="598" y="363"/>
                  </a:cubicBezTo>
                  <a:cubicBezTo>
                    <a:pt x="598" y="448"/>
                    <a:pt x="546" y="488"/>
                    <a:pt x="513" y="495"/>
                  </a:cubicBezTo>
                  <a:cubicBezTo>
                    <a:pt x="571" y="519"/>
                    <a:pt x="604" y="559"/>
                    <a:pt x="604" y="645"/>
                  </a:cubicBezTo>
                  <a:cubicBezTo>
                    <a:pt x="604" y="761"/>
                    <a:pt x="542" y="829"/>
                    <a:pt x="415" y="829"/>
                  </a:cubicBezTo>
                  <a:lnTo>
                    <a:pt x="206" y="829"/>
                  </a:lnTo>
                  <a:lnTo>
                    <a:pt x="206" y="2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A6C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9" name="Рисунок 8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4" y="152401"/>
            <a:ext cx="1527645" cy="800982"/>
          </a:xfrm>
          <a:prstGeom prst="rect">
            <a:avLst/>
          </a:prstGeom>
        </p:spPr>
      </p:pic>
      <p:sp>
        <p:nvSpPr>
          <p:cNvPr id="90" name="Прямоугольник 89"/>
          <p:cNvSpPr/>
          <p:nvPr userDrawn="1"/>
        </p:nvSpPr>
        <p:spPr>
          <a:xfrm>
            <a:off x="-1915" y="4133738"/>
            <a:ext cx="7669615" cy="2727901"/>
          </a:xfrm>
          <a:prstGeom prst="rect">
            <a:avLst/>
          </a:prstGeom>
          <a:gradFill>
            <a:gsLst>
              <a:gs pos="0">
                <a:schemeClr val="bg1">
                  <a:lumMod val="37000"/>
                  <a:lumOff val="63000"/>
                  <a:alpha val="0"/>
                </a:schemeClr>
              </a:gs>
              <a:gs pos="100000">
                <a:srgbClr val="1ACBC0">
                  <a:alpha val="8000"/>
                </a:srgbClr>
              </a:gs>
            </a:gsLst>
            <a:lin ang="12000000" scaled="0"/>
          </a:gradFill>
          <a:ln>
            <a:noFill/>
          </a:ln>
          <a:effectLst>
            <a:outerShdw blurRad="127000" algn="ctr" rotWithShape="0">
              <a:srgbClr val="0020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Текст 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243138" y="4724400"/>
            <a:ext cx="9182100" cy="256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lnSpc>
                <a:spcPts val="2200"/>
              </a:lnSpc>
              <a:spcBef>
                <a:spcPts val="0"/>
              </a:spcBef>
              <a:defRPr lang="ru-RU" sz="1800" b="1" kern="1200" baseline="0" dirty="0" smtClean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 indent="0" algn="l" defTabSz="1217613" rtl="0" eaLnBrk="1" fontAlgn="base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ru-RU" dirty="0" smtClean="0"/>
              <a:t>Фамилия Имя Отчество</a:t>
            </a:r>
          </a:p>
        </p:txBody>
      </p:sp>
      <p:sp>
        <p:nvSpPr>
          <p:cNvPr id="14" name="Текст 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243138" y="4941168"/>
            <a:ext cx="9182100" cy="303536"/>
          </a:xfrm>
          <a:prstGeom prst="rect">
            <a:avLst/>
          </a:prstGeom>
        </p:spPr>
        <p:txBody>
          <a:bodyPr wrap="square" lIns="0" tIns="72000" rIns="0" bIns="0">
            <a:spAutoFit/>
          </a:bodyPr>
          <a:lstStyle>
            <a:lvl1pPr indent="0">
              <a:lnSpc>
                <a:spcPts val="2000"/>
              </a:lnSpc>
              <a:spcBef>
                <a:spcPts val="0"/>
              </a:spcBef>
              <a:defRPr lang="ru-RU" sz="1600" b="0" kern="1200" dirty="0" smtClean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 indent="0" algn="l" defTabSz="1217613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ru-RU" dirty="0" smtClean="0"/>
              <a:t>Должность</a:t>
            </a:r>
          </a:p>
        </p:txBody>
      </p:sp>
      <p:sp>
        <p:nvSpPr>
          <p:cNvPr id="31" name="Прямоугольник с одним вырезанным углом 30"/>
          <p:cNvSpPr/>
          <p:nvPr userDrawn="1"/>
        </p:nvSpPr>
        <p:spPr>
          <a:xfrm>
            <a:off x="0" y="1499832"/>
            <a:ext cx="9679727" cy="2649248"/>
          </a:xfrm>
          <a:prstGeom prst="snip1Rect">
            <a:avLst>
              <a:gd name="adj" fmla="val 14551"/>
            </a:avLst>
          </a:prstGeom>
          <a:solidFill>
            <a:schemeClr val="bg1"/>
          </a:solidFill>
          <a:ln>
            <a:noFill/>
          </a:ln>
          <a:effectLst>
            <a:outerShdw blurRad="304800" algn="ctr" rotWithShape="0">
              <a:srgbClr val="00206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eaLnBrk="1" hangingPunct="1"/>
            <a:endParaRPr lang="ru-RU" sz="100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Текст 5"/>
          <p:cNvSpPr txBox="1">
            <a:spLocks/>
          </p:cNvSpPr>
          <p:nvPr userDrawn="1"/>
        </p:nvSpPr>
        <p:spPr>
          <a:xfrm>
            <a:off x="2243138" y="1808820"/>
            <a:ext cx="7915240" cy="2197326"/>
          </a:xfrm>
          <a:prstGeom prst="rect">
            <a:avLst/>
          </a:prstGeom>
        </p:spPr>
        <p:txBody>
          <a:bodyPr lIns="0" tIns="0" rIns="0" bIns="72000" anchor="ctr" anchorCtr="0">
            <a:noAutofit/>
          </a:bodyPr>
          <a:lstStyle>
            <a:lvl1pPr marL="0" marR="0" indent="0" algn="l" defTabSz="1217613" rtl="0" eaLnBrk="0" fontAlgn="base" latinLnBrk="0" hangingPunct="0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3400" b="1" kern="1200" spc="40" baseline="0" dirty="0" smtClean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  <a:lvl2pPr indent="-379413" algn="l" defTabSz="12176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2pPr>
            <a:lvl3pPr indent="-303213" algn="l" defTabSz="12176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3pPr>
            <a:lvl4pPr indent="-303213" algn="l" defTabSz="12176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4pPr>
            <a:lvl5pPr indent="-303213" algn="l" defTabSz="12176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400"/>
              </a:lnSpc>
            </a:pPr>
            <a:r>
              <a:rPr lang="ru-RU" sz="4000" b="0" spc="40" baseline="0" dirty="0" smtClean="0"/>
              <a:t>СПАСИБО ЗА ВНИМАНИЕ!</a:t>
            </a:r>
            <a:endParaRPr lang="ru-RU" sz="4000" b="0" spc="40" baseline="0" dirty="0"/>
          </a:p>
        </p:txBody>
      </p:sp>
    </p:spTree>
    <p:extLst>
      <p:ext uri="{BB962C8B-B14F-4D97-AF65-F5344CB8AC3E}">
        <p14:creationId xmlns:p14="http://schemas.microsoft.com/office/powerpoint/2010/main" val="4571059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976">
          <p15:clr>
            <a:srgbClr val="FBAE40"/>
          </p15:clr>
        </p15:guide>
        <p15:guide id="2" orient="horz" pos="1049">
          <p15:clr>
            <a:srgbClr val="FBAE40"/>
          </p15:clr>
        </p15:guide>
        <p15:guide id="3" orient="horz" pos="2523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orient="horz" pos="2614">
          <p15:clr>
            <a:srgbClr val="5ACBF0"/>
          </p15:clr>
        </p15:guide>
        <p15:guide id="6" pos="6335">
          <p15:clr>
            <a:srgbClr val="FBAE40"/>
          </p15:clr>
        </p15:guide>
        <p15:guide id="7" pos="6108">
          <p15:clr>
            <a:srgbClr val="FBAE40"/>
          </p15:clr>
        </p15:guide>
        <p15:guide id="8" pos="7197">
          <p15:clr>
            <a:srgbClr val="FBAE40"/>
          </p15:clr>
        </p15:guide>
        <p15:guide id="9" orient="horz" pos="2296">
          <p15:clr>
            <a:srgbClr val="FBAE40"/>
          </p15:clr>
        </p15:guide>
        <p15:guide id="10" orient="horz" pos="935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15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1217613" rtl="0" eaLnBrk="1" fontAlgn="base" hangingPunct="1">
        <a:spcBef>
          <a:spcPct val="0"/>
        </a:spcBef>
        <a:spcAft>
          <a:spcPct val="0"/>
        </a:spcAft>
        <a:defRPr lang="ru-RU" sz="2500" kern="1200" dirty="0">
          <a:solidFill>
            <a:schemeClr val="bg1"/>
          </a:solidFill>
          <a:latin typeface="Arial Narrow" pitchFamily="34" charset="0"/>
          <a:ea typeface="+mj-ea"/>
          <a:cs typeface="+mj-cs"/>
        </a:defRPr>
      </a:lvl1pPr>
      <a:lvl2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2pPr>
      <a:lvl3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3pPr>
      <a:lvl4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4pPr>
      <a:lvl5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5pPr>
      <a:lvl6pPr marL="4572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6pPr>
      <a:lvl7pPr marL="9144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7pPr>
      <a:lvl8pPr marL="13716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8pPr>
      <a:lvl9pPr marL="18288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9pPr>
    </p:titleStyle>
    <p:bodyStyle>
      <a:lvl1pPr indent="-455613" algn="l" defTabSz="1217613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defRPr lang="ru-RU" sz="3600" b="1" kern="1200" dirty="0">
          <a:solidFill>
            <a:srgbClr val="0079C2"/>
          </a:solidFill>
          <a:latin typeface="Arial Narrow" pitchFamily="34" charset="0"/>
          <a:ea typeface="+mn-ea"/>
          <a:cs typeface="+mn-cs"/>
        </a:defRPr>
      </a:lvl1pPr>
      <a:lvl2pPr indent="-3794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63">
          <p15:clr>
            <a:srgbClr val="F26B43"/>
          </p15:clr>
        </p15:guide>
        <p15:guide id="2" pos="166">
          <p15:clr>
            <a:srgbClr val="F26B43"/>
          </p15:clr>
        </p15:guide>
        <p15:guide id="3" pos="1413">
          <p15:clr>
            <a:srgbClr val="F26B43"/>
          </p15:clr>
        </p15:guide>
        <p15:guide id="4" orient="horz" pos="96">
          <p15:clr>
            <a:srgbClr val="F26B43"/>
          </p15:clr>
        </p15:guide>
        <p15:guide id="5" orient="horz" pos="572">
          <p15:clr>
            <a:srgbClr val="F26B43"/>
          </p15:clr>
        </p15:guide>
        <p15:guide id="6" pos="7514">
          <p15:clr>
            <a:srgbClr val="F26B43"/>
          </p15:clr>
        </p15:guide>
        <p15:guide id="7" pos="1277">
          <p15:clr>
            <a:srgbClr val="F26B43"/>
          </p15:clr>
        </p15:guide>
        <p15:guide id="8" orient="horz" pos="3974">
          <p15:clr>
            <a:srgbClr val="F26B43"/>
          </p15:clr>
        </p15:guide>
        <p15:guide id="9" orient="horz" pos="420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45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1" r:id="rId3"/>
    <p:sldLayoutId id="2147483922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1217613" rtl="0" eaLnBrk="1" fontAlgn="base" hangingPunct="1">
        <a:spcBef>
          <a:spcPct val="0"/>
        </a:spcBef>
        <a:spcAft>
          <a:spcPct val="0"/>
        </a:spcAft>
        <a:defRPr lang="ru-RU" sz="2500" kern="1200" dirty="0">
          <a:solidFill>
            <a:schemeClr val="bg1"/>
          </a:solidFill>
          <a:latin typeface="Arial Narrow" pitchFamily="34" charset="0"/>
          <a:ea typeface="+mj-ea"/>
          <a:cs typeface="+mj-cs"/>
        </a:defRPr>
      </a:lvl1pPr>
      <a:lvl2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2pPr>
      <a:lvl3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3pPr>
      <a:lvl4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4pPr>
      <a:lvl5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5pPr>
      <a:lvl6pPr marL="4572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6pPr>
      <a:lvl7pPr marL="9144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7pPr>
      <a:lvl8pPr marL="13716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8pPr>
      <a:lvl9pPr marL="18288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9pPr>
    </p:titleStyle>
    <p:bodyStyle>
      <a:lvl1pPr indent="-455613" algn="l" defTabSz="1217613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defRPr lang="ru-RU" sz="3600" b="1" kern="1200" dirty="0">
          <a:solidFill>
            <a:srgbClr val="0079C2"/>
          </a:solidFill>
          <a:latin typeface="Arial Narrow" pitchFamily="34" charset="0"/>
          <a:ea typeface="+mn-ea"/>
          <a:cs typeface="+mn-cs"/>
        </a:defRPr>
      </a:lvl1pPr>
      <a:lvl2pPr indent="-3794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63">
          <p15:clr>
            <a:srgbClr val="F26B43"/>
          </p15:clr>
        </p15:guide>
        <p15:guide id="2" pos="166">
          <p15:clr>
            <a:srgbClr val="F26B43"/>
          </p15:clr>
        </p15:guide>
        <p15:guide id="3" pos="1413">
          <p15:clr>
            <a:srgbClr val="F26B43"/>
          </p15:clr>
        </p15:guide>
        <p15:guide id="4" orient="horz" pos="96">
          <p15:clr>
            <a:srgbClr val="F26B43"/>
          </p15:clr>
        </p15:guide>
        <p15:guide id="5" orient="horz" pos="572">
          <p15:clr>
            <a:srgbClr val="F26B43"/>
          </p15:clr>
        </p15:guide>
        <p15:guide id="6" pos="7514">
          <p15:clr>
            <a:srgbClr val="F26B43"/>
          </p15:clr>
        </p15:guide>
        <p15:guide id="7" pos="1277">
          <p15:clr>
            <a:srgbClr val="F26B43"/>
          </p15:clr>
        </p15:guide>
        <p15:guide id="8" orient="horz" pos="3974">
          <p15:clr>
            <a:srgbClr val="F26B43"/>
          </p15:clr>
        </p15:guide>
        <p15:guide id="9" orient="horz" pos="420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3"/>
          <p:cNvSpPr txBox="1">
            <a:spLocks/>
          </p:cNvSpPr>
          <p:nvPr/>
        </p:nvSpPr>
        <p:spPr>
          <a:xfrm>
            <a:off x="279400" y="6351587"/>
            <a:ext cx="1228725" cy="28733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CA8AB40-D8E0-485A-87A4-1EECBD8ABE01}" type="slidenum">
              <a:rPr lang="ru-RU" sz="1867" b="1">
                <a:solidFill>
                  <a:srgbClr val="0079C2"/>
                </a:solidFill>
                <a:latin typeface="Arial Narrow" pitchFamily="34" charset="0"/>
              </a:rPr>
              <a:pPr defTabSz="121917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867" b="1" dirty="0">
              <a:solidFill>
                <a:srgbClr val="0079C2"/>
              </a:solidFill>
              <a:latin typeface="Arial Narrow" pitchFamily="34" charset="0"/>
            </a:endParaRPr>
          </a:p>
        </p:txBody>
      </p:sp>
      <p:sp>
        <p:nvSpPr>
          <p:cNvPr id="3083" name="Line 7"/>
          <p:cNvSpPr>
            <a:spLocks noChangeShapeType="1"/>
          </p:cNvSpPr>
          <p:nvPr/>
        </p:nvSpPr>
        <p:spPr bwMode="auto">
          <a:xfrm>
            <a:off x="2025650" y="6307301"/>
            <a:ext cx="0" cy="371149"/>
          </a:xfrm>
          <a:prstGeom prst="line">
            <a:avLst/>
          </a:prstGeom>
          <a:noFill/>
          <a:ln w="12700">
            <a:solidFill>
              <a:srgbClr val="0079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40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46928" y="6318250"/>
            <a:ext cx="9681547" cy="354013"/>
          </a:xfrm>
          <a:prstGeom prst="rect">
            <a:avLst/>
          </a:prstGeom>
        </p:spPr>
        <p:txBody>
          <a:bodyPr lIns="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0079C2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/>
              <a:t>Название презентации (ВСТАВКА--&gt;колонтитулы)</a:t>
            </a:r>
          </a:p>
        </p:txBody>
      </p:sp>
      <p:pic>
        <p:nvPicPr>
          <p:cNvPr id="41" name="Рисунок 4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4" y="152401"/>
            <a:ext cx="1527645" cy="8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1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1217613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lang="ru-RU" sz="2600" b="1" kern="1200" dirty="0">
          <a:solidFill>
            <a:srgbClr val="0079C2"/>
          </a:solidFill>
          <a:latin typeface="Arial Narrow" pitchFamily="34" charset="0"/>
          <a:ea typeface="+mj-ea"/>
          <a:cs typeface="+mj-cs"/>
        </a:defRPr>
      </a:lvl1pPr>
      <a:lvl2pPr algn="l" defTabSz="1217613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9C2"/>
          </a:solidFill>
          <a:latin typeface="Arial Narrow" panose="020B0606020202030204" pitchFamily="34" charset="0"/>
        </a:defRPr>
      </a:lvl2pPr>
      <a:lvl3pPr algn="l" defTabSz="1217613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9C2"/>
          </a:solidFill>
          <a:latin typeface="Arial Narrow" panose="020B0606020202030204" pitchFamily="34" charset="0"/>
        </a:defRPr>
      </a:lvl3pPr>
      <a:lvl4pPr algn="l" defTabSz="1217613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9C2"/>
          </a:solidFill>
          <a:latin typeface="Arial Narrow" panose="020B0606020202030204" pitchFamily="34" charset="0"/>
        </a:defRPr>
      </a:lvl4pPr>
      <a:lvl5pPr algn="l" defTabSz="1217613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9C2"/>
          </a:solidFill>
          <a:latin typeface="Arial Narrow" panose="020B0606020202030204" pitchFamily="34" charset="0"/>
        </a:defRPr>
      </a:lvl5pPr>
      <a:lvl6pPr marL="457200" algn="l" defTabSz="1217613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9C2"/>
          </a:solidFill>
          <a:latin typeface="Arial Narrow" panose="020B0606020202030204" pitchFamily="34" charset="0"/>
        </a:defRPr>
      </a:lvl6pPr>
      <a:lvl7pPr marL="914400" algn="l" defTabSz="1217613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9C2"/>
          </a:solidFill>
          <a:latin typeface="Arial Narrow" panose="020B0606020202030204" pitchFamily="34" charset="0"/>
        </a:defRPr>
      </a:lvl7pPr>
      <a:lvl8pPr marL="1371600" algn="l" defTabSz="1217613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9C2"/>
          </a:solidFill>
          <a:latin typeface="Arial Narrow" panose="020B0606020202030204" pitchFamily="34" charset="0"/>
        </a:defRPr>
      </a:lvl8pPr>
      <a:lvl9pPr marL="1828800" algn="l" defTabSz="1217613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9C2"/>
          </a:solidFill>
          <a:latin typeface="Arial Narrow" panose="020B0606020202030204" pitchFamily="34" charset="0"/>
        </a:defRPr>
      </a:lvl9pPr>
    </p:titleStyle>
    <p:bodyStyle>
      <a:lvl1pPr indent="-4556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2000" kern="1200" dirty="0">
          <a:solidFill>
            <a:srgbClr val="000000"/>
          </a:solidFill>
          <a:latin typeface="Arial Narrow" pitchFamily="34" charset="0"/>
          <a:ea typeface="+mn-ea"/>
          <a:cs typeface="+mn-cs"/>
        </a:defRPr>
      </a:lvl1pPr>
      <a:lvl2pPr indent="-3794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974">
          <p15:clr>
            <a:srgbClr val="F26B43"/>
          </p15:clr>
        </p15:guide>
        <p15:guide id="2" orient="horz" pos="3793">
          <p15:clr>
            <a:srgbClr val="F26B43"/>
          </p15:clr>
        </p15:guide>
        <p15:guide id="3" orient="horz" pos="845">
          <p15:clr>
            <a:srgbClr val="F26B43"/>
          </p15:clr>
        </p15:guide>
        <p15:guide id="4" orient="horz" pos="663">
          <p15:clr>
            <a:srgbClr val="F26B43"/>
          </p15:clr>
        </p15:guide>
        <p15:guide id="5" pos="1277">
          <p15:clr>
            <a:srgbClr val="F26B43"/>
          </p15:clr>
        </p15:guide>
        <p15:guide id="6" orient="horz" pos="572">
          <p15:clr>
            <a:srgbClr val="F26B43"/>
          </p15:clr>
        </p15:guide>
        <p15:guide id="7" pos="1413">
          <p15:clr>
            <a:srgbClr val="F26B43"/>
          </p15:clr>
        </p15:guide>
        <p15:guide id="8" pos="7514">
          <p15:clr>
            <a:srgbClr val="F26B43"/>
          </p15:clr>
        </p15:guide>
        <p15:guide id="9" pos="166">
          <p15:clr>
            <a:srgbClr val="F26B43"/>
          </p15:clr>
        </p15:guide>
        <p15:guide id="10" orient="horz" pos="4201">
          <p15:clr>
            <a:srgbClr val="F26B43"/>
          </p15:clr>
        </p15:guide>
        <p15:guide id="11" orient="horz" pos="9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8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1217613" rtl="0" eaLnBrk="1" fontAlgn="base" hangingPunct="1">
        <a:spcBef>
          <a:spcPct val="0"/>
        </a:spcBef>
        <a:spcAft>
          <a:spcPct val="0"/>
        </a:spcAft>
        <a:defRPr lang="ru-RU" sz="2500" kern="1200" dirty="0">
          <a:solidFill>
            <a:schemeClr val="bg1"/>
          </a:solidFill>
          <a:latin typeface="Arial Narrow" pitchFamily="34" charset="0"/>
          <a:ea typeface="+mj-ea"/>
          <a:cs typeface="+mj-cs"/>
        </a:defRPr>
      </a:lvl1pPr>
      <a:lvl2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2pPr>
      <a:lvl3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3pPr>
      <a:lvl4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4pPr>
      <a:lvl5pPr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5pPr>
      <a:lvl6pPr marL="4572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6pPr>
      <a:lvl7pPr marL="9144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7pPr>
      <a:lvl8pPr marL="13716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8pPr>
      <a:lvl9pPr marL="1828800" algn="ctr" defTabSz="1217613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 Narrow" panose="020B0606020202030204" pitchFamily="34" charset="0"/>
        </a:defRPr>
      </a:lvl9pPr>
    </p:titleStyle>
    <p:bodyStyle>
      <a:lvl1pPr indent="-455613" algn="l" defTabSz="1217613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defRPr lang="ru-RU" sz="3600" b="1" kern="1200" dirty="0">
          <a:solidFill>
            <a:srgbClr val="0079C2"/>
          </a:solidFill>
          <a:latin typeface="Arial Narrow" pitchFamily="34" charset="0"/>
          <a:ea typeface="+mn-ea"/>
          <a:cs typeface="+mn-cs"/>
        </a:defRPr>
      </a:lvl1pPr>
      <a:lvl2pPr indent="-3794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lang="ru-RU" sz="3200" kern="1200" dirty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63">
          <p15:clr>
            <a:srgbClr val="F26B43"/>
          </p15:clr>
        </p15:guide>
        <p15:guide id="2" pos="166">
          <p15:clr>
            <a:srgbClr val="F26B43"/>
          </p15:clr>
        </p15:guide>
        <p15:guide id="3" pos="1413">
          <p15:clr>
            <a:srgbClr val="F26B43"/>
          </p15:clr>
        </p15:guide>
        <p15:guide id="4" orient="horz" pos="96">
          <p15:clr>
            <a:srgbClr val="F26B43"/>
          </p15:clr>
        </p15:guide>
        <p15:guide id="5" orient="horz" pos="572">
          <p15:clr>
            <a:srgbClr val="F26B43"/>
          </p15:clr>
        </p15:guide>
        <p15:guide id="6" pos="7514">
          <p15:clr>
            <a:srgbClr val="F26B43"/>
          </p15:clr>
        </p15:guide>
        <p15:guide id="7" pos="1277">
          <p15:clr>
            <a:srgbClr val="F26B43"/>
          </p15:clr>
        </p15:guide>
        <p15:guide id="8" orient="horz" pos="3974">
          <p15:clr>
            <a:srgbClr val="F26B43"/>
          </p15:clr>
        </p15:guide>
        <p15:guide id="9" orient="horz" pos="42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2243572" y="5118100"/>
            <a:ext cx="9182100" cy="2564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2243572" y="5357712"/>
            <a:ext cx="9182100" cy="3035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Рисунок 2"/>
          <p:cNvSpPr txBox="1">
            <a:spLocks/>
          </p:cNvSpPr>
          <p:nvPr/>
        </p:nvSpPr>
        <p:spPr>
          <a:xfrm>
            <a:off x="3899756" y="152636"/>
            <a:ext cx="1584325" cy="755650"/>
          </a:xfrm>
          <a:prstGeom prst="rect">
            <a:avLst/>
          </a:prstGeom>
          <a:ln>
            <a:solidFill>
              <a:srgbClr val="1ACBC0"/>
            </a:solidFill>
          </a:ln>
        </p:spPr>
        <p:txBody>
          <a:bodyPr anchor="ctr"/>
          <a:lstStyle>
            <a:lvl1pPr indent="-455613" algn="ctr" defTabSz="1217613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defRPr lang="ru-RU" sz="1200" b="1" kern="1200" baseline="0" dirty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  <a:lvl2pPr indent="-379413" algn="l" defTabSz="12176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2pPr>
            <a:lvl3pPr indent="-303213" algn="l" defTabSz="12176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3pPr>
            <a:lvl4pPr indent="-303213" algn="l" defTabSz="12176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4pPr>
            <a:lvl5pPr indent="-303213" algn="l" defTabSz="12176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Место для логотипа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35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>
          <a:xfrm>
            <a:off x="2243138" y="4724400"/>
            <a:ext cx="9182100" cy="2626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2243138" y="4941168"/>
            <a:ext cx="9182100" cy="3107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67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78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>
          <a:xfrm>
            <a:off x="2243138" y="4724400"/>
            <a:ext cx="9182100" cy="2626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2243138" y="4941168"/>
            <a:ext cx="9182100" cy="3107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31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16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Название презентации (ВСТАВКА--&gt;колонтитулы)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5983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Название презентации (ВСТАВКА--&gt;колонтитулы)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99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>
          <a:xfrm>
            <a:off x="2243138" y="4724400"/>
            <a:ext cx="9182100" cy="2626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2243138" y="4941168"/>
            <a:ext cx="9182100" cy="3107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Рисунок 2"/>
          <p:cNvSpPr txBox="1">
            <a:spLocks/>
          </p:cNvSpPr>
          <p:nvPr/>
        </p:nvSpPr>
        <p:spPr>
          <a:xfrm>
            <a:off x="3899756" y="152400"/>
            <a:ext cx="1584325" cy="755650"/>
          </a:xfrm>
          <a:prstGeom prst="rect">
            <a:avLst/>
          </a:prstGeom>
          <a:ln>
            <a:solidFill>
              <a:srgbClr val="1ACBC0"/>
            </a:solidFill>
          </a:ln>
        </p:spPr>
        <p:txBody>
          <a:bodyPr anchor="ctr"/>
          <a:lstStyle>
            <a:lvl1pPr indent="-455613" algn="ctr" defTabSz="1217613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defRPr lang="ru-RU" sz="1200" b="1" kern="1200" baseline="0" dirty="0">
                <a:solidFill>
                  <a:srgbClr val="0079C2"/>
                </a:solidFill>
                <a:latin typeface="Arial Narrow" pitchFamily="34" charset="0"/>
                <a:ea typeface="+mn-ea"/>
                <a:cs typeface="+mn-cs"/>
              </a:defRPr>
            </a:lvl1pPr>
            <a:lvl2pPr indent="-379413" algn="l" defTabSz="12176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2pPr>
            <a:lvl3pPr indent="-303213" algn="l" defTabSz="12176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3pPr>
            <a:lvl4pPr indent="-303213" algn="l" defTabSz="12176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4pPr>
            <a:lvl5pPr indent="-303213" algn="l" defTabSz="12176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ru-RU" sz="3200" kern="1200" dirty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Место для логотипа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45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Газпром ВНИИГАЗ_Основной титул">
  <a:themeElements>
    <a:clrScheme name="Палитра Газпром ВНИИГАЗ">
      <a:dk1>
        <a:srgbClr val="4A596A"/>
      </a:dk1>
      <a:lt1>
        <a:srgbClr val="FFFFFF"/>
      </a:lt1>
      <a:dk2>
        <a:srgbClr val="0079C2"/>
      </a:dk2>
      <a:lt2>
        <a:srgbClr val="E0F9FE"/>
      </a:lt2>
      <a:accent1>
        <a:srgbClr val="0079C2"/>
      </a:accent1>
      <a:accent2>
        <a:srgbClr val="19E1E1"/>
      </a:accent2>
      <a:accent3>
        <a:srgbClr val="2CB487"/>
      </a:accent3>
      <a:accent4>
        <a:srgbClr val="FF9C5F"/>
      </a:accent4>
      <a:accent5>
        <a:srgbClr val="EE4A5A"/>
      </a:accent5>
      <a:accent6>
        <a:srgbClr val="DA8ECD"/>
      </a:accent6>
      <a:hlink>
        <a:srgbClr val="002060"/>
      </a:hlink>
      <a:folHlink>
        <a:srgbClr val="7030A0"/>
      </a:folHlink>
    </a:clrScheme>
    <a:fontScheme name="Шрифт Газпром ВНИИГАЗ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Газпром ВНИИГАЗ_Основной титул" id="{C397697F-F5E1-4298-A648-3DC45A8263DA}" vid="{9BE9E90D-8CDA-425F-BD50-9BB6D7E31679}"/>
    </a:ext>
  </a:extLst>
</a:theme>
</file>

<file path=ppt/theme/theme2.xml><?xml version="1.0" encoding="utf-8"?>
<a:theme xmlns:a="http://schemas.openxmlformats.org/drawingml/2006/main" name="1_Газпром ВНИИГАЗ_Шмуцтитулы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Шрифт Газпром ВНИИГАЗ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Газпром ВНИИГАЗ_Шмуцтитулы" id="{5F303918-08FC-4850-AA74-3F40398BD930}" vid="{354D9BAA-3665-4909-BAE5-D51A27A7D6DF}"/>
    </a:ext>
  </a:extLst>
</a:theme>
</file>

<file path=ppt/theme/theme3.xml><?xml version="1.0" encoding="utf-8"?>
<a:theme xmlns:a="http://schemas.openxmlformats.org/drawingml/2006/main" name="1_Газпром ВНИИГАЗ_Типовые">
  <a:themeElements>
    <a:clrScheme name="Палитра Газпром ВНИИГАЗ">
      <a:dk1>
        <a:srgbClr val="4A596A"/>
      </a:dk1>
      <a:lt1>
        <a:srgbClr val="FFFFFF"/>
      </a:lt1>
      <a:dk2>
        <a:srgbClr val="0079C2"/>
      </a:dk2>
      <a:lt2>
        <a:srgbClr val="E0F9FE"/>
      </a:lt2>
      <a:accent1>
        <a:srgbClr val="0079C2"/>
      </a:accent1>
      <a:accent2>
        <a:srgbClr val="19E1E1"/>
      </a:accent2>
      <a:accent3>
        <a:srgbClr val="2CB487"/>
      </a:accent3>
      <a:accent4>
        <a:srgbClr val="FF9C5F"/>
      </a:accent4>
      <a:accent5>
        <a:srgbClr val="EE4A5A"/>
      </a:accent5>
      <a:accent6>
        <a:srgbClr val="DA8ECD"/>
      </a:accent6>
      <a:hlink>
        <a:srgbClr val="002060"/>
      </a:hlink>
      <a:folHlink>
        <a:srgbClr val="7030A0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Газпром ВНИИГАЗ_Типовые" id="{32D3D2F1-3E8A-4560-A7AD-937C36AE1383}" vid="{2DE00677-BDF2-4C88-86FA-F05D27BA9E75}"/>
    </a:ext>
  </a:extLst>
</a:theme>
</file>

<file path=ppt/theme/theme4.xml><?xml version="1.0" encoding="utf-8"?>
<a:theme xmlns:a="http://schemas.openxmlformats.org/drawingml/2006/main" name="Газпром ВНИИГАЗ_Спасибо">
  <a:themeElements>
    <a:clrScheme name="Палитра Газпром ВНИИГАЗ">
      <a:dk1>
        <a:srgbClr val="4A596A"/>
      </a:dk1>
      <a:lt1>
        <a:srgbClr val="FFFFFF"/>
      </a:lt1>
      <a:dk2>
        <a:srgbClr val="0079C2"/>
      </a:dk2>
      <a:lt2>
        <a:srgbClr val="E0F9FE"/>
      </a:lt2>
      <a:accent1>
        <a:srgbClr val="0079C2"/>
      </a:accent1>
      <a:accent2>
        <a:srgbClr val="19E1E1"/>
      </a:accent2>
      <a:accent3>
        <a:srgbClr val="2CB487"/>
      </a:accent3>
      <a:accent4>
        <a:srgbClr val="FF9C5F"/>
      </a:accent4>
      <a:accent5>
        <a:srgbClr val="EE4A5A"/>
      </a:accent5>
      <a:accent6>
        <a:srgbClr val="DA8ECD"/>
      </a:accent6>
      <a:hlink>
        <a:srgbClr val="002060"/>
      </a:hlink>
      <a:folHlink>
        <a:srgbClr val="7030A0"/>
      </a:folHlink>
    </a:clrScheme>
    <a:fontScheme name="Шрифт Газпром ВНИИГАЗ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Газпром ВНИИГАЗ_Спасибо" id="{BA32FC82-268B-4C6A-B9AE-63B85559129D}" vid="{9F1884DA-6748-46E7-BE0B-48E86C89EB8C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16088</TotalTime>
  <Words>20</Words>
  <Application>Microsoft Office PowerPoint</Application>
  <PresentationFormat>Широкоэкранный</PresentationFormat>
  <Paragraphs>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Narrow</vt:lpstr>
      <vt:lpstr>Calibri</vt:lpstr>
      <vt:lpstr>5_Газпром ВНИИГАЗ_Основной титул</vt:lpstr>
      <vt:lpstr>1_Газпром ВНИИГАЗ_Шмуцтитулы</vt:lpstr>
      <vt:lpstr>1_Газпром ВНИИГАЗ_Типовые</vt:lpstr>
      <vt:lpstr>Газпром ВНИИГАЗ_Спасибо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OOO Gazprom VNIIGAZ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K_Remishevskaya</dc:creator>
  <cp:lastModifiedBy>A_Pivovar</cp:lastModifiedBy>
  <cp:revision>1210</cp:revision>
  <cp:lastPrinted>2019-09-16T14:00:21Z</cp:lastPrinted>
  <dcterms:created xsi:type="dcterms:W3CDTF">2019-09-13T09:31:10Z</dcterms:created>
  <dcterms:modified xsi:type="dcterms:W3CDTF">2023-07-21T09:53:54Z</dcterms:modified>
</cp:coreProperties>
</file>